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710444_106-p-fon-dlya-titulnogo-lista-prezentatsii-1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pic>
        <p:nvPicPr>
          <p:cNvPr id="1027" name="Picture 3" descr="C:\Users\хозяин\Desktop\gantelj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941168"/>
            <a:ext cx="2045793" cy="143844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115616" y="620688"/>
            <a:ext cx="66967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 казенное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детское дошкольное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учреждение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«Детский сад № 5 ГО Староуткинск»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Консультация для родителей «Физкультура — ура!»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Подготовила воспитатель : </a:t>
            </a: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Пермина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Л.А 1КК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710444_106-p-fon-dlya-titulnogo-lista-prezentatsii-1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95536" y="1274296"/>
            <a:ext cx="8424936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Многие родители, у которых дети часто и подолгу болеют, считают, что слабого здоровьем ребенка не стоит нагружать физическими упражнениями. 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мнение ошибочно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противопоказаний для занятий физкультурой нет. Сейчас разработано множество различных комплексов физических упражнений. Главное, подобрать каждому ребенку необходимую ему физическую нагрузку. Самый простой критерий отбора — хорошее самочувствие и настроение ребенка во время и после занятий. Очень важно также соблюдать принцип постепенности, чтобы физическая активность улучшала работу всех жизненно важных органов.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хозяин\Desktop\gantelj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941168"/>
            <a:ext cx="2048228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710444_106-p-fon-dlya-titulnogo-lista-prezentatsii-1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67544" y="1436314"/>
            <a:ext cx="820891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Систематические занятия, посильные для малыша физические упражнения непременно укрепят его здоровье, сделают сильным, ловким, выносливым. Как родители могут организовать оздоровление ребенка с помощью физической культуры? 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Средства эти давно известны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утренняя зарядка, бег трусцой, плавание, катание на велосипеде, турпоходы и экскурсии, зимой — ходьба на лыжах, катание на коньках. Нужно только применять эти средства не от случая к случаю, а постоянно, чтобы они вошли в ваш семейный обиход, стали необходимыми и привычными для вас и вашего ребенка.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хозяин\Desktop\gantelj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0626" y="4941168"/>
            <a:ext cx="2065830" cy="1452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710444_106-p-fon-dlya-titulnogo-lista-prezentatsii-1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95536" y="337634"/>
            <a:ext cx="8352928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 ребенка навыкам самоконтроля за состоянием собственного здоровья. Например, он должен уметь проверять свою осанку и следить за ней. Вы, конечно же, знаете этот прием. Встать спиной к стене, плотно прижав к ней пятки, ягодицы, лопатки и голову. Зафиксировать это положение и, отойдя от стены, запомнить. При многократном повторении вырабатывается мышечная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«память»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Взрослые должны закрепить навык контроля осанки собственным примером — сами должны правильно сидеть, ходить, держать спину, делать зарядку, укрепляющую мышцы.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Отечественный врач и педагог Е. А. 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Аркин указывал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«Как физическая постановка нашего тела, так и душевная установка по отношению к окружающему миру — всецело дело воспитания, результат тех примеров и образцов, которые ребенок видит и слышит со стороны родителей». Пусть ваш малыш будет здоровым и счастливым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хозяин\Desktop\gantelj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8215" y="5229200"/>
            <a:ext cx="1808201" cy="1271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1613710444_106-p-fon-dlya-titulnogo-lista-prezentatsii-1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55776" y="2348880"/>
            <a:ext cx="48813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108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хозяин</dc:creator>
  <cp:lastModifiedBy>хозяин</cp:lastModifiedBy>
  <cp:revision>3</cp:revision>
  <dcterms:created xsi:type="dcterms:W3CDTF">2023-01-26T07:28:14Z</dcterms:created>
  <dcterms:modified xsi:type="dcterms:W3CDTF">2023-01-26T07:50:50Z</dcterms:modified>
</cp:coreProperties>
</file>