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6" r:id="rId6"/>
    <p:sldId id="265" r:id="rId7"/>
    <p:sldId id="264" r:id="rId8"/>
    <p:sldId id="260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4805063_113-p-fon-dlya-prezentatsii-detskii-sad-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993438"/>
            <a:ext cx="648072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казенное детское дошкольное учреждение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 5 ГО Староуткинск»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«Роль дидактической игры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семье и детском саду».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воспитатель 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Пермина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Л.А 1КК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4805063_113-p-fon-dlya-prezentatsii-detskii-sad-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15616" y="777457"/>
            <a:ext cx="68407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 — одно из средств воспитания и обучения детей дошкольного возраста.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игре ребенок развивается физически, приучается преодолевать трудности. У него воспитывается сообразительность, находчивость, инициатива.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«Программа воспитания в детском саду» предъявляет к дидактическим играм большие требования. В ней говорится: «С помощью дидактических игр воспитатель осуществляет сенсорное воспитание детей, развивает познавательные процессы (любознательность, понимание взаимосвязи простейших явлений и т. д.). Он использует игру как средство развития мышления, речи, воображения, памяти, расширения и закрепления представлений об окружающей жизни».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теории и практике дошкольного воспитания существует следующая классификация дидактических игр: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а) с игрушками и предметами;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б) настольно-печатные;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в) словесные.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4805063_113-p-fon-dlya-prezentatsii-detskii-sad-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1040686"/>
            <a:ext cx="73448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Вводить новые игры нужно постепенно. Они должны быть доступны детям и вместе с тем требовать определенного напряжения сил, способствовать их развитию и самоорганизации.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Характерные особенности дидактических игр заключаются в том, что они создаются взрослыми с целью обучения и воспитания детей. Однако, созданные в дидактических целях, они остаются играми. Ребенка в этих играх привлекает, прежде всего, игровая ситуация, а играя, он незаметно для себя решает дидактическую задачу.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Каждая дидактическая игра включает в себя несколько элементов, а именно: дидактическую задачу, содержание, правила и игровые действия. Основным элементом дидактической игры является дидактическая задача. Она тесно связана с программой занятий. Все остальные элементы подчинены этой задаче и обеспечивают ее выполнение.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4805063_113-p-fon-dlya-prezentatsii-detskii-sad-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1600" y="1584596"/>
            <a:ext cx="68407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задачи разнообразны. Это может быть ознакомление с окружающим (природа, животный и растительный мир, люди, их быт, труд, события общественной жизни), развитие речи, (закрепление правильного звукопроизношения, обогащение словаря, развитие связной речи и мышления). Дидактические задачи могут быть связаны с закреплением элементарных математических представлений.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Содержанием дидактических игр является окружающая действительность (природа, люди, их взаимоотношения, быт, труд, события общественной жизни и др.).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4805063_113-p-fon-dlya-prezentatsii-detskii-sad-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55576" y="705686"/>
            <a:ext cx="734481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Большая роль в дидактической игре принадлежит правилам. Они определяют, что и как должен делать в игре каждый ребенок, указывают путь к достижению цели. Правила помогают развивать у детей способности торможения (особенно в младшем дошкольном возрасте). Они воспитывают у детей умение сдерживаться, управлять своим поведением.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Детям младшего дошкольного возраста очень трудно соблюдать очередность. Каждому хочется первым вынуть игрушку из «чудесного мешочка», получить карточку, назвать предмет и т. д. Но желание играть и играть в коллективе детей постепенно подводит их к умению тормозить это чувство, т. е. подчиняться правилам игры.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наличию игровых действий дидактические игры, применяемые на занятиях, делают обучение более занимательным, эмоциональным, помогают повысить произвольное внимание детей, создают предпосылки к более глубокому овладению знаниями, умениями и навыками.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4805063_113-p-fon-dlya-prezentatsii-detskii-sad-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973402"/>
            <a:ext cx="712879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 способствуют формированию у детей психических качеств: внимания, памяти, наблюдательности, сообразительности. Они учат детей применять имеющиеся знания в различных игровых условиях, активизируют разнообразные умственные процессы и доставляют эмоциональную радость детям.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Игра незаменима как средство воспитания правильных взаимоотношений между детьми. В ней ребенок проявляет чуткое отношение к товарищу, учится быть справедливым, уступать в случае необходимости, помогать в беде и т. д. Поэтому игра является прекрасным средством воспитания коллективизма.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Дидактические игры способствуют и художественному воспитанию — совершенствованию движений, выразительности речи, развитию творческой фантазии, яркой, проникновенной передаче образа.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4805063_113-p-fon-dlya-prezentatsii-detskii-sad-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43608" y="990454"/>
            <a:ext cx="67687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всех возрастных групп играют в куклы. Такие игры, как «Угощение куклы», «Купание куклы», «Прогулка с куклой», «Укладывание куклы спать» и другие, используются в основном для закрепления, уточнения и расширения бытового словаря и развития связной речи, и меньше всего обращается внимание на использование этих игр с воспитательной целью. Кукла — любимая игрушка детей. Они обращаются с ней так, как мама обращается со своим ребенком. Это формирует у детей такие положительные качества, как бережное отношение к кукле, нежность, ласка, внимание, желание видеть куклу всегда чистой, опрятной, причесанной. Если взрослые будут прививать в процессе игр эти качества,— ребенок не бросит куклу на пол, не будет таскать ее за ногу. Сформированные положительные моральные качества будут постепенно переноситься на взаимоотношения самих детей.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4805063_113-p-fon-dlya-prezentatsii-detskii-sad-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71600" y="1340353"/>
            <a:ext cx="69127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Многие дидактические игры подводят детей к обобщению и классификации, к употреблению слов, обозначающих обобщенные понятия (чайная, столовая, кухонная посуда, мебель, одежда, обувь, продукты).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Дидактические игры — незаменимое средство обучения детей преодолению различных затруднений в умственной и нравственной их деятельности. Эти игры таят в себе большие возможности и воспитательного воздействия на детей дошкольного возраста.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4805063_113-p-fon-dlya-prezentatsii-detskii-sad-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91680" y="2384386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хозяин</cp:lastModifiedBy>
  <cp:revision>6</cp:revision>
  <dcterms:created xsi:type="dcterms:W3CDTF">2022-11-08T13:54:50Z</dcterms:created>
  <dcterms:modified xsi:type="dcterms:W3CDTF">2022-11-08T14:55:43Z</dcterms:modified>
</cp:coreProperties>
</file>