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3" r:id="rId5"/>
    <p:sldId id="262" r:id="rId6"/>
    <p:sldId id="261" r:id="rId7"/>
    <p:sldId id="260" r:id="rId8"/>
    <p:sldId id="259" r:id="rId9"/>
    <p:sldId id="258" r:id="rId10"/>
    <p:sldId id="268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1443841"/>
            <a:ext cx="4572000" cy="433965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22860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казенное дошкольное образовательное учреждение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«Детский сад №5 ГО Староуткинск»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 для родителей:</a:t>
            </a: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indent="2286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«Игры с детьми в летний период»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28600"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Подготовила: воспитатель 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Пермина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Л.А. 1КК</a:t>
            </a: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хозяин\Desktop\1641181674_22-papik-pro-p-detskie-risunki-malchishek-2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501008"/>
            <a:ext cx="2276401" cy="2760897"/>
          </a:xfrm>
          <a:prstGeom prst="rect">
            <a:avLst/>
          </a:prstGeom>
          <a:noFill/>
        </p:spPr>
      </p:pic>
      <p:pic>
        <p:nvPicPr>
          <p:cNvPr id="1028" name="Picture 4" descr="C:\Users\хозяин\Desktop\8d970cf85c87af7d8f29a9cc4ed53ff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844824"/>
            <a:ext cx="1620218" cy="1620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974182"/>
            <a:ext cx="7776864" cy="37856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и с минимальным количеством воды можно организовать эстафету водоносов. Для этой игры потребуются две табуретки, на одной из которых ставиться емкость с водой, а на другой пустой аналогичный сосуд. Задача детей перенести воду из одного сосуда в другой посредством других предметов. Воду можно носить формочками, половниками, тарелками. Побеждает та команда, которая расплещет наименьшее количество воды. Усложнить игру, развивающую точность и координацию движений, можно посредством установления конкретного способа переноски воды: в одной руке, на плоском блюдце.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 с камешками.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Детки очень любят собирать камни. Наберите камней разного цвета и размера в ведро, высыпьте их в миску с водичкой и помойте. Когда вы помыли камешки, можно начинать с ними играть. Можно класть камни в ведро и переносить их в какое-то место, можно делать это с помощью лопатки или чашечки. Можно обложить камешками цветочную клумбу, или дерево. Можно нарисовать на земле палочкой какую-то фигуру, и по контуру выкладывать ее камнями.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827584" y="2464898"/>
            <a:ext cx="7344816" cy="18466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Новые яркие впечатления обогащают содержание детских игр. Обилие разнообразного природного материала способствует развитию творческого замысла в игре. Некоторые игры появляются неожиданно, как отклик на яркие новые впечатления. Это помогает взрослым узнать своего ребёнка, даёт большие возможности для индивидуального подхода к детям, для выявления интересов, склонностей ребёнка. Используйте благоприятные летние дни!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15616" y="1384484"/>
            <a:ext cx="7344816" cy="424731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«Игры с детьми в летний период»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Лето прекрасное время года. Долгожданный отдых - это заслуженная награда за долгие дни работы, быта, заботы. Семейный отдых – это максимально возможное количество времени, которое вы можете уделить своему ребенку. Для ребенка – это долгожданное событие, которое он тоже ждал весь год.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Летнее время – самое благоприятное для укрепления здоровья детей. Они особенно подвижны и жизнерадостны. Весь день они проводят на воздухе. Красота природы, тепло, чистый воздух, разнообразная пища – всё это оказывает благотворное влияние на детский организм. Купание, езда на велосипедах, игры с мячом, прыгалками занимают весь день, что приносит большую пользу здоровью ребёнка. Развивается вестибулярный аппарат, укрепляются мышцы. Развивается сила, равновесие, ловкость, выносливость, смелость. Создаётся бодрое, жизнерадостное настроение.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59632" y="1144126"/>
            <a:ext cx="7416824" cy="523220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чтобы отдых принес только удовольствие вам и вашему ребенку постарайтесь соблюдать некоторые правила: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Если вы решили заниматься со своим ребенком, помните, что эти занятия должны быть короткими и проводить их лучше в утренние часы. Ваша задача расширять кругозор детей, соединяя имеющиеся знания и жизненный опыт ребенка.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Следует помнить, что выезжая за город, или путешествую по миру, следует обсуждать с ребенком полученные впечатления.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Всеми силами отвлекайте ребенка от телевизора и компьютера, проводите все свободное время на свежем воздухе, катайтесь на велосипеде, самокате, роликах, играйте в футбол. Лето – это укрепление здоровья ребенка и от того как он отдохнет во многом зависит его здоровье весь следующий учебный год.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Старайтесь соблюдать режим дня, иначе очень трудно к нему возвращаться в сентябре. Не забывайте, что недосыпание развивает неврозы, возрастает утомление. Ребенок должен спать не менее 10 часов.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Выбирайте только те виды отдыха, которые устроят вас и вашего ребенка.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Планируя экскурсию на отдыхе, обсудите с ребенком заранее, как он к этому относится, если реакция негативна, попробуйте найти компромисс. Попробуйте найти другую экскурсию, которая интересна и вашему ребенку. Советуйтесь с ребенком, будьте внимательным слушателем, ценность общения не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количестве времени, а в качестве общения (внимание, уважение, понимание).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75656" y="1681372"/>
            <a:ext cx="7128792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с родителями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это неотъемлемая часть развития детей. Это и укрепление здоровья, и хорошее настроение. Совместные игры сближают родителей и детей. Ваш ребенок придет в восторг, когда увидит серьезного папу, весело играющего в мяч. Для дошкольника «игра – единственный способ освободиться от роли ребенка, оставаясь ребенком». Для взрослого - «единственный способ стать снова ребенком, оставаясь взрослым».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что же можно поиграть с ребенком, чтобы это доставило радость вам и вашим детям? Выбирайте те игры, которые доступны вашему ребенку. Учитывайте, что у детей быстро пропадет увлечение, если они не испытывают радость победы. Вспомните игры, в которые вы играли в детстве, научите этим играм своего ребенка. Это доставит огромное удовольствие и ему, и вам, воспоминания детства очень приятны! Попросите ребенка познакомить вас с играми, в которые он играет в детском саду со своими сверстниками. Будьте внимательным слушателем, ведь это самые ценные минуты вашего общения.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259632" y="1910597"/>
            <a:ext cx="7272808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отличного настроения игры способствуют улучшению взаимоотношений в семье, сближают детей и родителей. Предлагаем вам некоторый перечень игр, которые вы можете использовать с детьми во время летнего отдыха.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 с мячом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Проще простого прихватить с собой на прогулку любой мячик. А там уже импровизировать под настроение. Самая популярная игра с мячом – это футбол. Причем ворота можно сделать символические, из камней, палочек, или в качестве ворот использовать деревья. А на ворота поставить папу или маму.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принципе, подойдет любая игра, где мячик нужно ловить. Если есть хотя бы три игрока, то можно стать в круг и перебрасывать мячик по кругу. Если кто-то роняет мяч, он выбывает из игры - выходит из круга. Выигрывает тот, кто остался последним. Кстати, такая простая игра хорошо тренирует координацию движений и ловкость.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87624" y="1399861"/>
            <a:ext cx="7416824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«Назови животное»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использовать разную классификацию предметов (города, имена, фрукты, овощи и т. д.). Игроки встают по кругу и начинают передавать мяч друг другу, называя слово. Игрок, который не может быстро назвать слово, выбывает из игры. Играя в такую игру, вы расширяете кругозор и словарный запас своего ребенка.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«Съедобное – несъедобное»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одна из древних игр. Ее правила довольно просты. Игроки стоят в ряд, ведущий кидает мяч по очереди каждому из игроков, при этом произносит какое-нибудь слово. Если слово «съедобное», игрок должен поймать мяч, если «несъедобное» - оттолкнуть. Если игрок ошибается, то он меняется местами с ведущим.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Также можно использовать и многое другое для совместных игр. Если вы отдыхаете в лесу, посмотрите вокруг, наверняка вы найдете там шишки. Устройте соревнование. «Кто больше соберет шишек». Проведите игру «Самый ловкий». Найдите пенек и поставьте на него пластиковую бутылку. А теперь постарайтесь сбить ее шишкой на расстоянии. Используйте для игр желуди, камешки, веточки, фантазируйте вместе с детьми.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755576" y="2059414"/>
            <a:ext cx="7848872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Можно поиграть и в такие игры, которые развивают мыслительную деятельность ребёнка, тренируют концентрацию внимания.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Например, игра «Наоборот». Дети становятся в круг. Водящий бросает кому-либо мяч и говорит: «Светло», поймавший должен сказать слово наоборот, т. е. противоположное по смыслу. Игрок отвечает: «Темно» и возвращает мяч ведущему, тот продолжает игру (широкий - узкий, горячий - холодный и т. д.).Можно произносить разные части речи: и существительные, и глаголы, и прилагательные. Игрок, не ответивший или замешкавшийся более, чем на 10 секунд, выходит из игры. Игра «Успей занять своё место». Дети образуют круг, а водящий рассчитывает их по порядку номеров. Водящий становится в центре круга. Ведущий громко называет два каких-нибудь номера. Названные номера должны поменяться местами. Задача водящего — опередить одного из них и занять его место. Оставшийся без места, идёт на место водящего. Номера, которые были присвоены игрокам в начале игры, не должны меняться, даже когда тот или иной из них становится временно водящим.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827584" y="1786046"/>
            <a:ext cx="7632848" cy="32932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Рисование мелками.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Намного интереснее рисовать с детьми на улице. Возьмите с собой набор цветных мелков, и смело разрисовываете асфальт. Причем рисовать можно не только человечков, картинки, но и изучать буквы, цифры и т. д. С детьми постарше можно поиграть в классики и другие аналогичные игры.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Надувание мыльных пузырей.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Такая игра будет, не только полезна, но и доставит массу удовольствия! Главное набраться терпения и научить ребенка надувать мыльные пузырьки. Летние игры для детей с помощью мыльных пузырей станут не только радужными, но и веселым развлеченьем в виде догонялок за пузырями. Надувая пузыри, малыши тренируют легкие. Кроме того, дуть в одну сторону не такое уж легкое задание! Дуть мыльные пузыри можно не только через палочку, но и через соломинку, и чем больше отверстие, тем больше получатся пузыри.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хозяин\Desktop\hello_html_m6507fc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4"/>
            <a:ext cx="9144000" cy="6861170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827584" y="2142301"/>
            <a:ext cx="7704856" cy="25545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 с обручем и скакалкой.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Улучшить физическую подготовку ребенка можно также при помощи обруча и скакалки. Так как малыши не могут использовать эти снаряды по прямому назначению, то вначале можно предложить, например, небольшой обруч в качестве руля, либо поставить обручи ребром, чтобы ребенок прополз по тоннелю.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Самые популярные игры летом связаны с водой и в воде.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Играть с водичкой нравится всем детям. Ребенок может переливать воду с одной емкости в другую, но гораздо интересней будет носить на пляже ведерко воды и поливать загорающего папу. А потом можно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пособирать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ракушки и камешки под водой. Ну и плаванье никто не отменял! Главное, запастись кругами и нарукавниками.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383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хозяин</dc:creator>
  <cp:lastModifiedBy>хозяин</cp:lastModifiedBy>
  <cp:revision>3</cp:revision>
  <dcterms:created xsi:type="dcterms:W3CDTF">2022-05-07T06:44:37Z</dcterms:created>
  <dcterms:modified xsi:type="dcterms:W3CDTF">2022-05-07T07:10:46Z</dcterms:modified>
</cp:coreProperties>
</file>