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1" r:id="rId4"/>
    <p:sldId id="260" r:id="rId5"/>
    <p:sldId id="259" r:id="rId6"/>
    <p:sldId id="258" r:id="rId7"/>
    <p:sldId id="264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хозяин\Desktop\f461bc9ca0d60eb1d35a0966f9c6d5d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68449" y="0"/>
            <a:ext cx="9283043" cy="6857999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043608" y="594832"/>
            <a:ext cx="6336704" cy="498598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Муниципальное казенное дошкольное образовательное учреждение «Детский сад №5 ГО Староуткинск»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Консультация для родителей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«Прогулка с детьми зимой»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Подготовила воспитатель: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Пермина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Л.А. 1КК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хозяин\Desktop\f461bc9ca0d60eb1d35a0966f9c6d5d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68449" y="0"/>
            <a:ext cx="9283043" cy="6857999"/>
          </a:xfrm>
          <a:prstGeom prst="rect">
            <a:avLst/>
          </a:prstGeom>
          <a:noFill/>
        </p:spPr>
      </p:pic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395536" y="800640"/>
            <a:ext cx="8280920" cy="50783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Консультация для родителей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86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«Прогулка с детьми зимой»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Как же красиво зимой!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Мягкий пушистый снежок, все деревья стоят в серебре, легкий морозец кусает за румяные щечки наших детей. Хочется поговорить с вами о зимних прогулках с детьми.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Довольно часто в детском саду мы слышим от родителей такой вопрос: 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«Может, на улицу не пойдете - холодно, простудятся»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Запомните простое </a:t>
            </a:r>
            <a:r>
              <a:rPr kumimoji="0" lang="ru-RU" b="1" i="0" u="sng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правило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для детей любая погода хороша, и ежедневная прогулка необходима. Другое дело насколько частые и длительные прогулки нужны зимой?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Время прогулки по возрасту.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Врачи рекомендуют двух - четырехлетним детям гулять на свежем воздухе каждый день до четырех часов. Даже при пятнадцатиградусном морозе свежий воздух приносит пользу. Если такой режим по каким-то факторам для вас неприемлем, минимальная длительность прогулок должна быть дважды в день по полчаса. Этого будет достаточно для поддержания иммунитета малыша.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хозяин\Desktop\f461bc9ca0d60eb1d35a0966f9c6d5d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68449" y="0"/>
            <a:ext cx="9283043" cy="6857999"/>
          </a:xfrm>
          <a:prstGeom prst="rect">
            <a:avLst/>
          </a:prstGeom>
          <a:noFill/>
        </p:spPr>
      </p:pic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539552" y="689230"/>
            <a:ext cx="8208912" cy="50783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Температура.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Для детей 2-4-х лет допустимая температура для прогулок -15 градусов. Дети лучше переносят холод, если их покормить перед прогулкой - особенное тепло даёт пища, богатая углеводами и жирами. Если ребенок замерз на улице - надо переодеть его после прогулки в тёплое сухое бельё.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Как одевать малыша.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Чтобы прогулка приносила только радость, необходимо знать, как одевать ребенка по погоде. Самое главное правило - не слишком кутайте ребенка, когда собираете на прогулку зимой. Излишне теплая одежда приведет только к тому, что ребенок сразу вспотеет, а потом замерзнет. Чтобы во время прогулки понять, правильно ли вы одели малыша, потрогайте шею - если она горячая и потная - ему жарко. При перегревании защитные силы организма у ребенка снижаются, и есть риск при малейшем сквозняке получить сопли, кашель и температуру. И поэтому причина простуд часто не в переохлаждении, а в излишней одежде, в которой малыш потеет. Детская одежда для прогулок должна быть легкой, удобной и не сковывать движения. Идеально одетый ребенок – это ребенок, одетый во столько же слоев одежды как и вы.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хозяин\Desktop\f461bc9ca0d60eb1d35a0966f9c6d5d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68449" y="0"/>
            <a:ext cx="9283043" cy="6857999"/>
          </a:xfrm>
          <a:prstGeom prst="rect">
            <a:avLst/>
          </a:prstGeom>
          <a:noFill/>
        </p:spPr>
      </p:pic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539552" y="134227"/>
            <a:ext cx="8064896" cy="646330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Примерный комплект одежды должен состоять </a:t>
            </a:r>
            <a:r>
              <a:rPr kumimoji="0" lang="ru-RU" b="1" i="0" u="sng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из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хлопчатобумажного белья,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пуловера или водолазки с длинными рукавами,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шерстяного свитера,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не продуваемого и непромокаемого комбинезона.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Особое внимание уделите качеству обуви ребенка. Желательно, чтобы зимняя обувь была из натуральных материалов, на один или два размера больше, чтобы можно было надеть ребенку шерстяные носочки. Конечно же, обязательно в зимнем комплекте вашего малыша должны быть теплые варежки, шапка и шарф. Причем, не стоит закрывать нос и рот ребенка шарфом, ошибочно думая, что так ребенок не замерзнет, рот и нос должны быть открыты. Шарф совершенно не защищает от мороза, к тому же, он мгновенно намокает от дыхания и становится холодным.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Гулять ли если ребёнок болеет?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Многие родители считают, что простуженный ребёнок не должен гулять. Если температура у малыша не повышена, прогулки нужны обязательно!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Держать больного ребёнка неделями в квартире - заблуждение родителей. Только на прогулке лучше ограничиться пассивным катанием на саночках или пройти «за ручку» спокойным шагом, покормить птичек, понаблюдать за снегом и т. д. От подвижных игр пока лучше отказаться. Если малыш не хочет гулять из-за плохого самочувствия или температура на улице более жесткая, погуляйте по балкону, проветривая комнаты.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хозяин\Desktop\f461bc9ca0d60eb1d35a0966f9c6d5d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68449" y="0"/>
            <a:ext cx="9283043" cy="6857999"/>
          </a:xfrm>
          <a:prstGeom prst="rect">
            <a:avLst/>
          </a:prstGeom>
          <a:noFill/>
        </p:spPr>
      </p:pic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611560" y="845731"/>
            <a:ext cx="7992888" cy="4801314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40315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Зимние игры с ребенком.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Просто хрустеть ногами по снегу и дышать морозным воздухом - разве это прогулка? Для детишек можно и даже нужно организовать что-то веселое и увлекательное. Игры в снежки, лепка снеговика, катание с горок и на санках. А формочки для песка? Да, они тоже могут пригодиться. Возьмите самое обычное ведерко с собой на прогулку и сделайте вместе с малышом настоящую снежную крепость. Еще можно устроить турнир на меткость.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Скульптуры из снега.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Из снега можно лепить не только снеговиков. Мишки и зайчики, собачки и кошки также отлично получаются из белой липкой массы. Не забудьте прихватить на прогулку шишки, желуди, орехи и прочие предметы, которые помогут 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«оживить»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ваши скульптуры.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Кормим птичек.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Сделайте дома кормушки для птиц из молочного пакета или обувной коробки. Развесьте их недалеко от дома, и у вас всегда будет занятие для ребенка во время зимней прогулки. Малышам очень нравится кормить птичек и наблюдать за тем, как они клюют хлебные крошки.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хозяин\Desktop\f461bc9ca0d60eb1d35a0966f9c6d5d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68449" y="0"/>
            <a:ext cx="9283043" cy="6857999"/>
          </a:xfrm>
          <a:prstGeom prst="rect">
            <a:avLst/>
          </a:prstGeom>
          <a:noFill/>
        </p:spPr>
      </p:pic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539552" y="1127980"/>
            <a:ext cx="7848872" cy="369331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Следы на снегу.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На чистом снеге остаются отпечатки подошв. Из них можно сделать настоящие картины. Сначала протопчите с малышом круг, потом от него 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«лучи»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— получилось солнышко. Можно 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«вытоптать»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цветы и деревья. Заодно и ножки согреются.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Игры с палочками.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Дайте ребенку палочку, которой он сможет измерить сугробы. «Палочка утонула в сугробе, потому что она маленькая. А вот попробуй эту 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(длинную)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А это не утонула, потому что она длинная!» А из нескольких веточек можно сделать заборчик возле дерева или сад. Не забывайте </a:t>
            </a:r>
            <a:r>
              <a:rPr kumimoji="0" lang="ru-RU" b="1" i="0" u="sng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отмечать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 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«Это деревце маленькое, а это высокое»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Свежий воздух крайне необходим для подрастающего организма, поэтому не пренебрегайте красочными морозными деньками и с удовольствием совмещайте приятное с полезным!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хозяин\Desktop\f461bc9ca0d60eb1d35a0966f9c6d5d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68449" y="0"/>
            <a:ext cx="9283043" cy="6857999"/>
          </a:xfrm>
          <a:prstGeom prst="rect">
            <a:avLst/>
          </a:prstGeom>
          <a:noFill/>
        </p:spPr>
      </p:pic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827584" y="2331191"/>
            <a:ext cx="7416824" cy="58477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Спасибо за внимание!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83</Words>
  <Application>Microsoft Office PowerPoint</Application>
  <PresentationFormat>Экран (4:3)</PresentationFormat>
  <Paragraphs>48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хозяин</cp:lastModifiedBy>
  <cp:revision>3</cp:revision>
  <dcterms:modified xsi:type="dcterms:W3CDTF">2023-01-10T07:22:10Z</dcterms:modified>
</cp:coreProperties>
</file>