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9" r:id="rId5"/>
    <p:sldId id="268" r:id="rId6"/>
    <p:sldId id="267" r:id="rId7"/>
    <p:sldId id="262" r:id="rId8"/>
    <p:sldId id="261" r:id="rId9"/>
    <p:sldId id="260" r:id="rId10"/>
    <p:sldId id="259" r:id="rId11"/>
    <p:sldId id="258" r:id="rId12"/>
    <p:sldId id="273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pic>
        <p:nvPicPr>
          <p:cNvPr id="1027" name="Picture 3" descr="C:\Users\хозяин\Desktop\b14c80bbef6926f8233aef67bba17a2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492896"/>
            <a:ext cx="2713484" cy="361797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115616" y="817843"/>
            <a:ext cx="7128792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Муниципальное казенное дошкольное образовательное учреждение «МКДОУ Детский сад №5 ГО Староуткинск»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u="sng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для родителей.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«Грипп.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Меры профилактики.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Симптомы данного заболевания».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Подготовила: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Пермина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Л.А.1КК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9592" y="548680"/>
            <a:ext cx="756084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Лечебный эффект достигается воздействием тепло-влажного воздуха, а также лекарственных средств на слизистую оболочку дыхательных путей. Это улучшает кровообращение в легких, разжижает вязкую слизь, облегчает отхождение мокроты, успокаивает сухой кашель, уменьшает ощущение сухости в горле, чувство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саднения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грудиной.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Ингаляции следует проводить в спокойном состоянии, не ранее чем через полчаса после еды и физической работы. Во время ингаляции не следует отвлекаться (разговаривать или читать). Одежда не должна стеснять дыхание. Ингаляции проводятся (при хорошей переносимости) ежедневно, обычно два раза в день (утром и вечером).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преимущественном поражении носоглотки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вдох предпочтительнее делать через рот, а выдох через нос и рот.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поражении бронхов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вдох делать через рот, а выдох – через рот и нос. В любом случае после вдоха следует задержать дыхание на несколько секунд (мысленный счет 21—22—23), после чего производится медленный выдох. Дыхание должно быть не частым, средней глубины, чтобы не вызвать кашель.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257582"/>
            <a:ext cx="3686944" cy="1851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827584" y="577758"/>
            <a:ext cx="748883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  облегчения   симптомов   простуды   и    гриппа    традиционно используется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фитотерапия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Лекарственные растения следует покупать в аптеках. Перед использованием прочтите аннотацию и обязательно соблюдайте инструкцию по применению.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использовать следующие простые рецепты: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болях в горле помогают полоскания настоями ромашки и шалфея; для ингаляций используют листья эвкалипта;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цветы липы применяют как потогонный чай;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плоды шиповника, рябины, черной смородины содержат большое количество аскорбиновой кислоты и используются как витаминный чай.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Осложнения простудных заболеваний, признаки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температуры сохраняется более 3-х дней;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болезнь длится больше недели;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появляются новые симптомы (сыпь, одышка, затруднение дыхания, кашель, боль в груди, головокружение, слабость).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4365104"/>
            <a:ext cx="4551040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15616" y="612845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Осложнения ОРВИ и гриппа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воспаление придаточных пазух носа, воспаление среднего уха, бронхит и пневмония – наиболее часто обусловлены присоединением бактериальной инфекции.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Следует помнить, что грипп и ОРВИ – это заболевания вирусные и лечить их антибиотиками бесполезно. Антибиотики назначают при осложнениях, и они требуют применения строго по назначению, в определенной дозе и в течение определенного времени.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Любое лекарство, принимаемое без строгих показаний к его применению, — это яд. Только врач может решить вопрос о том, будет ли во благо прием того или иного лекарства для конкретного больного, а бесконтрольное применение лекарств пагубно влияет на здоровье людей.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400506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БЕРЕГИТЕ СЕБЯ И СВОИХ БЛИЗКИХ!!! БУДЬТЕ ЗДОРОВЫ!!!</a:t>
            </a:r>
            <a:endParaRPr lang="ru-RU" b="1" dirty="0"/>
          </a:p>
        </p:txBody>
      </p:sp>
      <p:pic>
        <p:nvPicPr>
          <p:cNvPr id="27649" name="Picture 1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437112"/>
            <a:ext cx="3384376" cy="1699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879149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внимание!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3568" y="818895"/>
            <a:ext cx="792088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Простудные заболевания (ОРВИ, ОРЗ) и грипп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это инфекционные заболевания, которые вызываются вирусами. Они отличаются друг от друга симптомами, а также нарушением функций тех или иных органов. При острых респираторных заболеваниях поражаются главным образом верхние дыхательные пути, то есть нос и глотка.</a:t>
            </a:r>
          </a:p>
          <a:p>
            <a:r>
              <a:rPr lang="ru-RU" sz="1600" b="1" i="1" u="heavy" dirty="0" smtClean="0">
                <a:latin typeface="Times New Roman" pitchFamily="18" charset="0"/>
                <a:cs typeface="Times New Roman" pitchFamily="18" charset="0"/>
              </a:rPr>
              <a:t>К симптомам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этих заболеваний можно отнести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насморк, слезящиеся глаза, слабость, головную боль, боли в горле и иногда легкий кашель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Респираторные заболевания чаще возникают в холодное время года, но могут наблюдаться и в весенне-летние месяцы. ОРВИ продолжаются в большинстве случаев от 5 до 10 дней. Лечение таких заболеваний на ранней стадии приводит к ослаблению симптомов и способствует быстрому выздоровлению.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Совсем иная картина наблюдается при гриппозных инфекциях, которые развиваются преимущественно в зимние месяцы. При гриппе поражаются не только дыхательные пути, но и весь организм. Заболевание возникает внезапно и характеризуется более тяжелыми </a:t>
            </a:r>
            <a:r>
              <a:rPr lang="ru-RU" sz="1600" b="1" u="heavy" dirty="0" smtClean="0">
                <a:latin typeface="Times New Roman" pitchFamily="18" charset="0"/>
                <a:cs typeface="Times New Roman" pitchFamily="18" charset="0"/>
              </a:rPr>
              <a:t>симптомами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Это, прежде всего,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высокая температура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часто сопровождающаяся ощущением холода вплоть до сильного озноба. Кроме того, появляются головная боль, боли в суставах, мышцах и спине, чувство разбитости, ломота во всем теле, сильная слабость. Воспаление горла, охриплость и сухой кашель, заложенность носа отмечаются не всегда. Острые симптомы наблюдаются чаще всего в течение недели. Остаточные явления – слабость, упадок сил могут сохраняться еще несколько недель.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517232"/>
            <a:ext cx="1598712" cy="802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55576" y="404664"/>
            <a:ext cx="7776864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Источником распространения вирусов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ОРВИ и гриппе является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больной человек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Основной путь передачи –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воздушно-капельный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Вирусы скапливаются и размножаются на слизистой оболочке дыхательных путей. Вместе с капельками слюны, мокроты и слизи при кашле, чихании и разговоре больной выделяет вирус гриппа, который распространяется на расстояние от 1,5 до 3 метров. Возможен контактный путь заражения, когда человек касается руками загрязненных вирусом предметов или больного, а затем – своих глаз, носа, рта. После исчезновения острых симптомов переболевший гриппом в течение недели продолжает выделять вирусы и представляет опасность для окружающих.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Полезные советы!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стимулировать защитные силы организма</a:t>
            </a: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употребляйте здоровую и богатую витаминами пищу, больше свежих овощей и фруктов, кисломолочные продукты;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возможен прием синтетических витаминов, но предпочтение следует отдавать продуктам, содержащим витамины и фитонциды: лук, чеснок, клюква, морковь, лимоны;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пейте больше жидкости: воду, фруктовые соки, чай до 2 литров в день;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сократите употребление алкоголя и воздерживайтесь от курения, в том числе пассивного;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дышите носом, дыхание ртом сушит слизистую оболочку, снижая ее защитные свойства;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ежедневно промывайте нос солевым раствором или пользуйтесь для увлажнения слизистых оболочек полости носа соленым аэрозолем;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регулярно занимайтесь спортом, но при этом избегайте чрезмерной нагрузки;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83568" y="-50629"/>
            <a:ext cx="7920880" cy="5770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4360" tIns="660192" rIns="444360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систематическое закаливание повышает сопротивляемость организма к инфекционным заболеваниям. Необходимо отметить, что начинать закаливающие процедуры и приступать к регулярным занятиям спортом (в том числе оздоровительной гимнастикой) следует в летний период на фоне хорошего самочувствия, а не в период подъема заболеваемости;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можно больше двигайтесь на свежем воздухе, даже в дождливую и холодную погоду;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избегайте переохлаждения и перегревания;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избегайте контактов с больными;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старайтесь не находиться подолгу в жарких помещениях;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проветривайте и увлажняйте воздух в жилых помещениях и на работе;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следите за чистотой помещений, систематически делайте влажную уборку;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регулярно протирайте дезинфицирующими средствами предметы, которых часто касаются: телефоны, выключатели, пульты дистанционного управления. Чаще меняйте полотенца;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старайтесь спать столько, сколько необходимо вашему организму для нормальной жизнедеятельности;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сохраняйте оптимизм, найдите время для отдыха и развлечений.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604" y="5445224"/>
            <a:ext cx="1599364" cy="8033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83568" y="376371"/>
            <a:ext cx="799288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1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ru-RU" sz="1600" b="1" i="1" dirty="0" smtClean="0">
                <a:solidFill>
                  <a:srgbClr val="221F1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предприятиях,</a:t>
            </a:r>
            <a:r>
              <a:rPr kumimoji="0" lang="ru-RU" sz="1600" b="1" i="1" strike="noStrike" cap="none" normalizeH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вучреждениях</a:t>
            </a:r>
            <a:r>
              <a:rPr kumimoji="0" lang="ru-RU" sz="1600" b="1" i="1" strike="noStrike" cap="none" normalizeH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</a:t>
            </a:r>
            <a:r>
              <a:rPr kumimoji="0" lang="ru-RU" sz="1600" b="1" i="1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сновными</a:t>
            </a:r>
            <a:r>
              <a:rPr lang="ru-RU" sz="1600" b="1" i="1" dirty="0" smtClean="0">
                <a:solidFill>
                  <a:srgbClr val="221F1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профилактическими мероприятиями являются:</a:t>
            </a:r>
            <a:endParaRPr kumimoji="0" lang="ru-RU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поддержание нормального температурного режима; ликвидация сквозняков;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хорошее проветривание (вентиляция); систематическая влажная уборка;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немедленная изоляция заболевшего гриппом от коллектива.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 тщательно следует выполнять все меры предосторожности в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отношении детей: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нельзя пускать детей в семьи, где есть больные гриппом;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осенне-зимний период при повышении заболеваемости не следует водить детей в места большого скопления людей;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малейших признаках заболевания ребенка гриппом не ведите его в детское учреждение, в школу, не допускайте его общения с другими детьми.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 в коем случае не лечите ребенка самостоятельно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Грипп – серьезное заболевание, и только врач может назначить необходимое лечение, указать правильную дозировку и продолжительность приема лекарства.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первых признаках гриппа следует вызывать врача на дом;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прихода врача уложите больного в постель, отделите его от остальных членов семьи, особенно от детей (поместите в отдельную комнату или отгородите кровать ширмой, простыней);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тепло укройте больного, напоите горячим чаем и чаще давайте пить;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09378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отсутствии аппетита впервые дни болезни целесообразно воздержаться от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трудноусвояемой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пищи. Следует пить некрепкий куриный бульон, соки. Затем перейти к легким продуктам – вареные овощи, куриное мясо;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683568" y="156699"/>
            <a:ext cx="7848872" cy="6262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4360" tIns="660192" rIns="444360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191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выделите больному индивидуальную посуду (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посуду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больного следует мыть, не смешивая с другой посудой, и после тщательного мытья обдать крутым кипятком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белье больного стирают отдельно и кипятят;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следите за тем, чтобы при кашле и чихании больной прикрывал рот и нос платком;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время болезни целесообразно использовать одноразовые бумажные носовые платки и салфетки, которые следует выбрасывать сразу после использования;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ухаживая за больным, нужно носить маску из 4-х слоев стираной марли.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Маску ежедневно следует стирать и проглаживать горячим утюгом; ухаживая за больным, как можно чаще мойте руки с мылом;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мать, ухаживающая за ребенком, больна гриппом, она должна обязательно прикрывать рот и нос марлевой повязкой;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комнату, где находится больной, необходимо чаще проветривать, тепло, укрыв на это время больного, и каждый день проводить влажную уборку;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19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больной выздоровел, необходимо продезинфицировать, прокипятить все вещи, которыми он пользовался, выбросить старую зубную щетку, провести санитарную уборку помещения, то есть окончательно удалить вирусы гриппа из своего дома.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827584" y="937799"/>
            <a:ext cx="7632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Заниматься самолечением при гриппе недопустимо, но полезно знать основные средства профилактики ОРВИ и гриппа, способы укрепления защитных сил организма, уметь правильно ухаживать за больным.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Средства для лечения и профилактики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ОРВИ и гриппа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Плановая вакцинация.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Вакцинация проводится не менее чем за 1 месяц до начала эпидемии и приводит к формированию иммунитета в отношении определенных серотипов вируса. Реакцией на введение вакцины у некоторых привитых могут быть проходящие легкий насморк и небольшое недомогание, которое значительно слабее и безопаснее, чем заболевание настоящим гриппом.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целью профилактики и лечения (впервые сутки заболевания) используется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лейкоцитарный интерферон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Применяют по 2-3 капли в носовые ходы 2 раза в день в течение одной недели. Нецелесообразно длительное время закапывать в нос интерферон, поскольку он является чужеродным белком и может вызвать аллергические реакции. Препарат нельзя использовать при аллергии к белку куриного яйца.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473934"/>
            <a:ext cx="3470920" cy="17433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3568" y="835593"/>
            <a:ext cx="777686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Оксолиновая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мазь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средство индивидуальной профилактики при контакте с больным гриппом для профилактики в период эпидемии. Слизистые оболочки носа смазываю мазью утром и вечером. Данное средство можно использовать в течение длительного времени (до 1–2 месяцев).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Гомеопатические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антигриппины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натуральный, безвредный и эффективный метод лечения и профилактики простудных заболеваний и гриппа.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Симптоматическое лечение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гриппе и острых респираторно-вирусных инфекциях очень важно соблюдение постельного режима. 1–2 дня, проведенные в постели в начале болезни, во многих случаях могут предупредить развитие длительно сохраняющихся симптомов и осложнений.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высокой температуре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накладывать охлаждающие компрессы на икры и на грудь, проводить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водно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уксусно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спиртовые обтирания. Больной должен много пить: морсы, соки, травяной чай. Применение потогонных настоев (чай с медом, малиновым вареньем, липовым цветом) также помогает снизить температуру. Однако такое лечение можно проводить только взрослым людям со стабильным кровообращением и нормальным артериальным давлением.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640556_87-p-fon-dlya-prezentatsii-logopeda-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86000" y="-174164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548680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Повышение температуры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защитная реакция организма, направленная на уничтожение вирусов, поэтому жаропонижающие препараты используют, если температура поднялась выше 38°С. Следует помнить, что при заболеваниях желудочно-кишечного тракта (гастрит, язвенная болезнь) аспирин противопоказан в любом виде, будь то таблетки или растворимые формы. Очень осторожно следует применять жаропонижающие средства для детей и использовать их лишь в тех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случаях, когда другие способы снижения температуры не помогают. В детской практике для снижения температуры наиболее часто используют парацетамол.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насморке, головной боли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кашле можно использовать паровые ингаляции. Чтобы повысить эффективность ингаляций, можно добавить в воду поваренную соль, цветки ромашки или эфирные масла, однако следует проявлять осторожность при дозировке эфирных масел. Состав ингаляционной смеси, частоту и длительность ингаляций, продолжительность курса лечения определяет врач.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3" name="Picture 1" descr="C:\Users\хозяин\Desktop\1452_jpg_14356725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221088"/>
            <a:ext cx="4046984" cy="20326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1648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хозяин</cp:lastModifiedBy>
  <cp:revision>9</cp:revision>
  <dcterms:modified xsi:type="dcterms:W3CDTF">2023-12-10T14:34:33Z</dcterms:modified>
</cp:coreProperties>
</file>