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3" r:id="rId4"/>
    <p:sldId id="264" r:id="rId5"/>
    <p:sldId id="260" r:id="rId6"/>
    <p:sldId id="262" r:id="rId7"/>
    <p:sldId id="257" r:id="rId8"/>
    <p:sldId id="261" r:id="rId9"/>
    <p:sldId id="265" r:id="rId10"/>
    <p:sldId id="266" r:id="rId11"/>
    <p:sldId id="258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81470-B08A-48A6-B64D-03B748D5B9EB}" type="datetimeFigureOut">
              <a:rPr lang="ru-RU" smtClean="0"/>
              <a:pPr/>
              <a:t>01.10.2024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59335-9CE1-4C55-A240-F017066433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0409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81470-B08A-48A6-B64D-03B748D5B9EB}" type="datetimeFigureOut">
              <a:rPr lang="ru-RU" smtClean="0"/>
              <a:pPr/>
              <a:t>01.10.2024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59335-9CE1-4C55-A240-F017066433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2045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81470-B08A-48A6-B64D-03B748D5B9EB}" type="datetimeFigureOut">
              <a:rPr lang="ru-RU" smtClean="0"/>
              <a:pPr/>
              <a:t>01.10.2024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59335-9CE1-4C55-A240-F017066433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47823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81470-B08A-48A6-B64D-03B748D5B9EB}" type="datetimeFigureOut">
              <a:rPr lang="ru-RU" smtClean="0"/>
              <a:pPr/>
              <a:t>01.10.2024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59335-9CE1-4C55-A240-F017066433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82329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81470-B08A-48A6-B64D-03B748D5B9EB}" type="datetimeFigureOut">
              <a:rPr lang="ru-RU" smtClean="0"/>
              <a:pPr/>
              <a:t>01.10.2024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59335-9CE1-4C55-A240-F017066433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286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81470-B08A-48A6-B64D-03B748D5B9EB}" type="datetimeFigureOut">
              <a:rPr lang="ru-RU" smtClean="0"/>
              <a:pPr/>
              <a:t>01.10.2024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59335-9CE1-4C55-A240-F017066433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2147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81470-B08A-48A6-B64D-03B748D5B9EB}" type="datetimeFigureOut">
              <a:rPr lang="ru-RU" smtClean="0"/>
              <a:pPr/>
              <a:t>01.10.2024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59335-9CE1-4C55-A240-F017066433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30756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81470-B08A-48A6-B64D-03B748D5B9EB}" type="datetimeFigureOut">
              <a:rPr lang="ru-RU" smtClean="0"/>
              <a:pPr/>
              <a:t>01.10.2024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59335-9CE1-4C55-A240-F017066433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6134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81470-B08A-48A6-B64D-03B748D5B9EB}" type="datetimeFigureOut">
              <a:rPr lang="ru-RU" smtClean="0"/>
              <a:pPr/>
              <a:t>01.10.2024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59335-9CE1-4C55-A240-F017066433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65901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81470-B08A-48A6-B64D-03B748D5B9EB}" type="datetimeFigureOut">
              <a:rPr lang="ru-RU" smtClean="0"/>
              <a:pPr/>
              <a:t>01.10.2024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59335-9CE1-4C55-A240-F017066433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4861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81470-B08A-48A6-B64D-03B748D5B9EB}" type="datetimeFigureOut">
              <a:rPr lang="ru-RU" smtClean="0"/>
              <a:pPr/>
              <a:t>01.10.2024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59335-9CE1-4C55-A240-F017066433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54911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981470-B08A-48A6-B64D-03B748D5B9EB}" type="datetimeFigureOut">
              <a:rPr lang="ru-RU" smtClean="0"/>
              <a:pPr/>
              <a:t>01.10.2024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559335-9CE1-4C55-A240-F017066433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7509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08348" y="2663444"/>
            <a:ext cx="67188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«Стань заметней на дороге!»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0" y="4790941"/>
            <a:ext cx="509120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                                    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  воспитатель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Пермина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Л.А 1КК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665927" y="1429555"/>
            <a:ext cx="80020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Муниципальное </a:t>
            </a:r>
            <a:r>
              <a:rPr lang="ru-RU" b="1" dirty="0" smtClean="0"/>
              <a:t>казенное дошкольное образовательное учреждение  «Детский сад № 5 ГО Староуткинск»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0" y="3817155"/>
            <a:ext cx="1882529" cy="202422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0285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potsFrameColour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12192000" cy="688877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7829" y="457200"/>
            <a:ext cx="1050862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Правила ношения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фликеров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Фликеры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должны  быть видны с любого направления. Нельзя носить светоотражатель только с одной стороны. Проезжая с другой стороны водитель его просто не заметит.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На пешеходе должно находиться не менее 4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фликеров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на левой и правой руках, на груди и спине. Чем больше 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фликеров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тем лучше. Особенно это касается маленьких детей. Из-за своего маленького роста дети почти незаметны для автомобилиста.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Фликеры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должны прикрепляться к детским коляскам, санкам, скейтбордам, велосипедам и обязательно со всех сторон.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5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988129" y="2687410"/>
            <a:ext cx="1621770" cy="2189390"/>
          </a:xfrm>
          <a:prstGeom prst="roundRect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</p:pic>
      <p:pic>
        <p:nvPicPr>
          <p:cNvPr id="8" name="Рисунок 7" descr="145598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7489371" y="2699656"/>
            <a:ext cx="1625601" cy="2438402"/>
          </a:xfrm>
          <a:prstGeom prst="roundRect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</p:pic>
      <p:pic>
        <p:nvPicPr>
          <p:cNvPr id="9" name="Рисунок 8" descr="24327686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808765" y="2652485"/>
            <a:ext cx="2484664" cy="3312885"/>
          </a:xfrm>
          <a:prstGeom prst="roundRect">
            <a:avLst/>
          </a:prstGeom>
          <a:ln w="57150">
            <a:solidFill>
              <a:schemeClr val="accent6">
                <a:lumMod val="50000"/>
              </a:schemeClr>
            </a:solidFill>
          </a:ln>
        </p:spPr>
      </p:pic>
      <p:pic>
        <p:nvPicPr>
          <p:cNvPr id="10" name="Рисунок 9" descr="6f468d183fb02c75f50703cf5c835e50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9252856" y="4682473"/>
            <a:ext cx="2263205" cy="1696556"/>
          </a:xfrm>
          <a:prstGeom prst="roundRect">
            <a:avLst/>
          </a:prstGeom>
          <a:ln w="57150">
            <a:solidFill>
              <a:schemeClr val="tx2">
                <a:lumMod val="75000"/>
              </a:schemeClr>
            </a:solidFill>
          </a:ln>
        </p:spPr>
      </p:pic>
      <p:pic>
        <p:nvPicPr>
          <p:cNvPr id="11" name="Рисунок 10" descr="y_e54575f1.jp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544285" y="4571999"/>
            <a:ext cx="2394858" cy="1796144"/>
          </a:xfrm>
          <a:prstGeom prst="roundRect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SpotsFrameColour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12192000" cy="6888778"/>
          </a:xfrm>
          <a:prstGeom prst="rect">
            <a:avLst/>
          </a:prstGeom>
        </p:spPr>
      </p:pic>
      <p:pic>
        <p:nvPicPr>
          <p:cNvPr id="9" name="Рисунок 8" descr="16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66058" y="381000"/>
            <a:ext cx="11103428" cy="6063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16141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potsFrameColour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12192000" cy="6888778"/>
          </a:xfrm>
          <a:prstGeom prst="rect">
            <a:avLst/>
          </a:prstGeom>
        </p:spPr>
      </p:pic>
      <p:pic>
        <p:nvPicPr>
          <p:cNvPr id="4" name="Рисунок 3" descr="zasvetis_20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00743" y="348342"/>
            <a:ext cx="11234057" cy="60742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SpotsFrameColour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12192000" cy="688877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32113" y="3048001"/>
            <a:ext cx="951411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Фликеры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детям купите , родители</a:t>
            </a:r>
            <a:b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пусть на дороге их видят водители!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mamasvjet_assortimjent_aksjessuary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87827" y="404055"/>
            <a:ext cx="11016343" cy="2438859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9" name="Рисунок 8" descr="image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92184" y="3445329"/>
            <a:ext cx="1933303" cy="3020786"/>
          </a:xfrm>
          <a:prstGeom prst="roundRect">
            <a:avLst/>
          </a:prstGeom>
          <a:ln w="57150">
            <a:noFill/>
          </a:ln>
          <a:effectLst>
            <a:softEdge rad="3175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15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SpotsFrameColour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0"/>
            <a:ext cx="12192000" cy="688877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SpotsFrameColour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12192000" cy="6888778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79695" y="1426754"/>
            <a:ext cx="5421880" cy="3682313"/>
          </a:xfrm>
          <a:prstGeom prst="roundRect">
            <a:avLst/>
          </a:prstGeom>
          <a:ln w="76200">
            <a:solidFill>
              <a:schemeClr val="accent2">
                <a:lumMod val="75000"/>
              </a:schemeClr>
            </a:solidFill>
            <a:prstDash val="sysDash"/>
          </a:ln>
        </p:spPr>
      </p:pic>
      <p:sp>
        <p:nvSpPr>
          <p:cNvPr id="7" name="TextBox 6"/>
          <p:cNvSpPr txBox="1"/>
          <p:nvPr/>
        </p:nvSpPr>
        <p:spPr>
          <a:xfrm>
            <a:off x="896415" y="1001486"/>
            <a:ext cx="3305471" cy="5262979"/>
          </a:xfrm>
          <a:prstGeom prst="rect">
            <a:avLst/>
          </a:prstGeom>
          <a:ln/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Вдумайтесь, люди,</a:t>
            </a:r>
            <a:b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детишек</a:t>
            </a:r>
            <a:b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Красивых девчонок</a:t>
            </a:r>
            <a:b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славных мальчишек.</a:t>
            </a:r>
            <a:b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школы, в сады</a:t>
            </a:r>
            <a:b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домой не пришли,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 родителям</a:t>
            </a:r>
            <a:b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Слез принесли,</a:t>
            </a:r>
            <a:b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Оставшись лежать </a:t>
            </a:r>
            <a:b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 колесами …</a:t>
            </a:r>
            <a:b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Погибнув во тьме</a:t>
            </a:r>
            <a:b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Уйдя в никуда,</a:t>
            </a:r>
            <a:b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калеками став навсегда.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834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potsFrameColour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12192000" cy="6888778"/>
          </a:xfrm>
          <a:prstGeom prst="rect">
            <a:avLst/>
          </a:prstGeom>
        </p:spPr>
      </p:pic>
      <p:pic>
        <p:nvPicPr>
          <p:cNvPr id="3" name="Рисунок 2" descr="1521245026058_540565_1440x960_1521245026532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7554687" y="580886"/>
            <a:ext cx="3962400" cy="2815458"/>
          </a:xfrm>
          <a:prstGeom prst="round2SameRect">
            <a:avLst>
              <a:gd name="adj1" fmla="val 16667"/>
              <a:gd name="adj2" fmla="val 26991"/>
            </a:avLst>
          </a:prstGeom>
          <a:ln w="57150">
            <a:solidFill>
              <a:srgbClr val="00B05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566058" y="522515"/>
            <a:ext cx="1099457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Пешеходы являются одной из наименее защищенных категорий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участников дорожного движения - именно на них ежегодно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приходится треть от всех дорожных происшествий.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период с октября по декабрь приходится более трети  ДТП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пострадавшими за год.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Аварии с пешеходами чаще происходят в вечернее время и в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конце недели, большая часть среди пострадавших - именно пешеходы.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Одна из причин таких наездов - водители не видят людей на шоссе. 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08172" y="4332512"/>
            <a:ext cx="57694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Теперь пешеходы обязаны носить на одежде светоотражающие элементов при движении по проезжей части вне населенных пунктов в темное время суток. Ранее ношение светоотражателей носило рекомендательный характер.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og_og_1462878265226486628 (2)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696686" y="3309257"/>
            <a:ext cx="4550229" cy="2729631"/>
          </a:xfrm>
          <a:prstGeom prst="roundRect">
            <a:avLst/>
          </a:prstGeom>
          <a:ln w="57150"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potsFrameColour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12192000" cy="6888778"/>
          </a:xfrm>
          <a:prstGeom prst="rect">
            <a:avLst/>
          </a:prstGeom>
        </p:spPr>
      </p:pic>
      <p:pic>
        <p:nvPicPr>
          <p:cNvPr id="3" name="Рисунок 2" descr="image_image_3135724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66058" y="435429"/>
            <a:ext cx="11125199" cy="60306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SpotsFrameColour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12192000" cy="6888778"/>
          </a:xfrm>
          <a:prstGeom prst="rect">
            <a:avLst/>
          </a:prstGeom>
        </p:spPr>
      </p:pic>
      <p:pic>
        <p:nvPicPr>
          <p:cNvPr id="8" name="Рисунок 7" descr="rasstoyanie-far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00742" y="391142"/>
            <a:ext cx="11125201" cy="6074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31913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potsFrameColour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12192000" cy="688877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15144" y="631371"/>
            <a:ext cx="925399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Водителю легче заметить одежду ярких цветов!</a:t>
            </a:r>
          </a:p>
          <a:p>
            <a:pPr algn="ctr"/>
            <a:endParaRPr lang="ru-RU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нужно носить на одежде светоотражающие элементы–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ФЛИКЕРЫ!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229845157af860dc8e1f6f6251e35b32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832757" y="3374572"/>
            <a:ext cx="4408713" cy="2939142"/>
          </a:xfrm>
          <a:prstGeom prst="roundRect">
            <a:avLst/>
          </a:prstGeom>
          <a:ln w="57150">
            <a:solidFill>
              <a:srgbClr val="FF0000"/>
            </a:solidFill>
          </a:ln>
        </p:spPr>
      </p:pic>
      <p:pic>
        <p:nvPicPr>
          <p:cNvPr id="6" name="Рисунок 5" descr="1504185121200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7900318" y="2384445"/>
            <a:ext cx="2963624" cy="3885725"/>
          </a:xfrm>
          <a:prstGeom prst="roundRect">
            <a:avLst/>
          </a:prstGeom>
          <a:ln w="57150"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SpotsFrameColour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12192000" cy="688877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66207" y="757644"/>
            <a:ext cx="107234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8" name="Рисунок 7" descr="maxresdefault (1)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106812" y="4774319"/>
            <a:ext cx="2872064" cy="1615536"/>
          </a:xfrm>
          <a:prstGeom prst="round2Same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741405" y="468351"/>
            <a:ext cx="10849233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Многие гениальные изобретения в науке и технике были сделаны только благодаря наблюдению за природой и живым миром планеты.  Особенности зрения кошек и сов были использованы при разработке приборов ночного видения или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катафотов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67265" y="1334530"/>
            <a:ext cx="10749673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История «кошачьих глаз», то есть пассивной системы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катафотов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началась в 1933 году в Великобритании. Их создателем был Перси Шоу, владелец небольшой фирмы, занимающейся строительством и ремонтом дорог. Согласно одной из версии, Шоу, возвращаясь ночью домой, увидел кота на обочине, в чьих глазах отражались фары его автомобиля.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31521" y="2455817"/>
            <a:ext cx="1035884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Вдохновленный этим «дьявольским» видением, он в дальнейшей 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своей деятельности полностью переключился на изобретение,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развитие и улучшение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световозвращателей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dirty="0" smtClean="0"/>
              <a:t> </a:t>
            </a: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Оказывается в темноте глаз кошки широко открыт, поэтому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него попадает весь свет от фары или фонаря. Задняя стенка глаза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покрыта специальным веществом, напоминающим отполированное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серебро. Она отражает каждый лучик света, проникающий в глаз.</a:t>
            </a:r>
          </a:p>
          <a:p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/>
              <a:t>                                   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939113" y="518983"/>
            <a:ext cx="6796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C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чего все началось…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Рисунок 17" descr="cateye-23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6721027" y="2818157"/>
            <a:ext cx="4671901" cy="2816524"/>
          </a:xfrm>
          <a:prstGeom prst="hexagon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62416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SpotsFrameColour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-30778"/>
            <a:ext cx="12192000" cy="688877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05543" y="631371"/>
            <a:ext cx="1060268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ФЛИКЕРЫ – ЭТО</a:t>
            </a: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Светоотражающие элементы  (светоотражатели) предназначены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увеличения видимости пешеходов в темное время суток.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841204068_md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7532915" y="2503713"/>
            <a:ext cx="3483429" cy="3483429"/>
          </a:xfrm>
          <a:prstGeom prst="rect">
            <a:avLst/>
          </a:prstGeom>
        </p:spPr>
      </p:pic>
      <p:pic>
        <p:nvPicPr>
          <p:cNvPr id="7" name="Рисунок 6" descr="YmPQOrTZlUo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1119051" y="2562549"/>
            <a:ext cx="4976948" cy="3573293"/>
          </a:xfrm>
          <a:prstGeom prst="roundRect">
            <a:avLst/>
          </a:prstGeom>
          <a:ln w="57150">
            <a:solidFill>
              <a:srgbClr val="0070C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potsFrameColour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12192000" cy="6888778"/>
          </a:xfrm>
          <a:prstGeom prst="rect">
            <a:avLst/>
          </a:prstGeom>
        </p:spPr>
      </p:pic>
      <p:pic>
        <p:nvPicPr>
          <p:cNvPr id="3" name="Рисунок 2" descr="img18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22514" y="391886"/>
            <a:ext cx="11125200" cy="61177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2503</TotalTime>
  <Words>311</Words>
  <Application>Microsoft Office PowerPoint</Application>
  <PresentationFormat>Произвольный</PresentationFormat>
  <Paragraphs>42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хозяин</cp:lastModifiedBy>
  <cp:revision>61</cp:revision>
  <dcterms:created xsi:type="dcterms:W3CDTF">2018-10-19T11:17:47Z</dcterms:created>
  <dcterms:modified xsi:type="dcterms:W3CDTF">2024-10-01T01:23:29Z</dcterms:modified>
</cp:coreProperties>
</file>