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9" r:id="rId4"/>
    <p:sldId id="268" r:id="rId5"/>
    <p:sldId id="267" r:id="rId6"/>
    <p:sldId id="265" r:id="rId7"/>
    <p:sldId id="276" r:id="rId8"/>
    <p:sldId id="275" r:id="rId9"/>
    <p:sldId id="274" r:id="rId10"/>
    <p:sldId id="273" r:id="rId11"/>
    <p:sldId id="272" r:id="rId12"/>
    <p:sldId id="271" r:id="rId13"/>
    <p:sldId id="264" r:id="rId14"/>
    <p:sldId id="263" r:id="rId15"/>
    <p:sldId id="262" r:id="rId16"/>
    <p:sldId id="279" r:id="rId17"/>
    <p:sldId id="278" r:id="rId18"/>
    <p:sldId id="277" r:id="rId19"/>
    <p:sldId id="261" r:id="rId20"/>
    <p:sldId id="260" r:id="rId21"/>
    <p:sldId id="259" r:id="rId22"/>
    <p:sldId id="282" r:id="rId23"/>
    <p:sldId id="281" r:id="rId24"/>
    <p:sldId id="288" r:id="rId25"/>
    <p:sldId id="287" r:id="rId26"/>
    <p:sldId id="286" r:id="rId27"/>
    <p:sldId id="285" r:id="rId28"/>
    <p:sldId id="284" r:id="rId29"/>
    <p:sldId id="283" r:id="rId30"/>
    <p:sldId id="291" r:id="rId31"/>
    <p:sldId id="290"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539552" y="1053545"/>
            <a:ext cx="813690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Муниципальное казенное дошкольное образовательное учреждение «МКДОУ Детский сад №5 ГО Староуткинск»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2051720" y="2405521"/>
            <a:ext cx="50405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Игрушки необходимые детям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4283968" y="3933056"/>
            <a:ext cx="3888432" cy="830997"/>
          </a:xfrm>
          <a:prstGeom prst="rect">
            <a:avLst/>
          </a:prstGeom>
        </p:spPr>
        <p:txBody>
          <a:bodyPr wrap="square">
            <a:spAutoFit/>
          </a:bodyPr>
          <a:lstStyle/>
          <a:p>
            <a:pPr lvl="0" algn="r" eaLnBrk="0" fontAlgn="base" hangingPunct="0">
              <a:spcBef>
                <a:spcPct val="0"/>
              </a:spcBef>
              <a:spcAft>
                <a:spcPct val="0"/>
              </a:spcAft>
            </a:pPr>
            <a:r>
              <a:rPr lang="ru-RU" sz="1200" b="1" dirty="0" smtClean="0">
                <a:solidFill>
                  <a:srgbClr val="000000"/>
                </a:solidFill>
                <a:latin typeface="Times New Roman" pitchFamily="18" charset="0"/>
                <a:ea typeface="Times New Roman" pitchFamily="18" charset="0"/>
                <a:cs typeface="Times New Roman" pitchFamily="18" charset="0"/>
              </a:rPr>
              <a:t>Подготовила :</a:t>
            </a:r>
            <a:endParaRPr lang="ru-RU" sz="1200" dirty="0" smtClean="0">
              <a:latin typeface="Times New Roman" pitchFamily="18" charset="0"/>
              <a:cs typeface="Times New Roman" pitchFamily="18" charset="0"/>
            </a:endParaRPr>
          </a:p>
          <a:p>
            <a:pPr lvl="0" algn="r" eaLnBrk="0" fontAlgn="base" hangingPunct="0">
              <a:spcBef>
                <a:spcPct val="0"/>
              </a:spcBef>
              <a:spcAft>
                <a:spcPct val="0"/>
              </a:spcAft>
            </a:pPr>
            <a:r>
              <a:rPr lang="ru-RU" sz="1200" b="1" dirty="0" smtClean="0">
                <a:solidFill>
                  <a:srgbClr val="000000"/>
                </a:solidFill>
                <a:latin typeface="Times New Roman" pitchFamily="18" charset="0"/>
                <a:ea typeface="Times New Roman" pitchFamily="18" charset="0"/>
                <a:cs typeface="Times New Roman" pitchFamily="18" charset="0"/>
              </a:rPr>
              <a:t> Воспитатель</a:t>
            </a:r>
            <a:endParaRPr lang="ru-RU" sz="1200" dirty="0" smtClean="0">
              <a:latin typeface="Times New Roman" pitchFamily="18" charset="0"/>
              <a:cs typeface="Times New Roman" pitchFamily="18" charset="0"/>
            </a:endParaRPr>
          </a:p>
          <a:p>
            <a:pPr lvl="0" algn="r" eaLnBrk="0" fontAlgn="base" hangingPunct="0">
              <a:spcBef>
                <a:spcPct val="0"/>
              </a:spcBef>
              <a:spcAft>
                <a:spcPct val="0"/>
              </a:spcAft>
            </a:pPr>
            <a:r>
              <a:rPr lang="ru-RU" sz="1200" b="1" dirty="0" smtClean="0">
                <a:solidFill>
                  <a:srgbClr val="000000"/>
                </a:solidFill>
                <a:latin typeface="Times New Roman" pitchFamily="18" charset="0"/>
                <a:ea typeface="Times New Roman" pitchFamily="18" charset="0"/>
                <a:cs typeface="Times New Roman" pitchFamily="18" charset="0"/>
              </a:rPr>
              <a:t> </a:t>
            </a:r>
            <a:r>
              <a:rPr lang="ru-RU" sz="1200" b="1" dirty="0" err="1" smtClean="0">
                <a:solidFill>
                  <a:srgbClr val="000000"/>
                </a:solidFill>
                <a:latin typeface="Times New Roman" pitchFamily="18" charset="0"/>
                <a:ea typeface="Times New Roman" pitchFamily="18" charset="0"/>
                <a:cs typeface="Times New Roman" pitchFamily="18" charset="0"/>
              </a:rPr>
              <a:t>Пермина</a:t>
            </a:r>
            <a:r>
              <a:rPr lang="ru-RU" sz="1200" b="1" dirty="0" smtClean="0">
                <a:solidFill>
                  <a:srgbClr val="000000"/>
                </a:solidFill>
                <a:latin typeface="Times New Roman" pitchFamily="18" charset="0"/>
                <a:ea typeface="Times New Roman" pitchFamily="18" charset="0"/>
                <a:cs typeface="Times New Roman" pitchFamily="18" charset="0"/>
              </a:rPr>
              <a:t> Л.А.</a:t>
            </a:r>
            <a:endParaRPr lang="ru-RU" sz="1200" dirty="0" smtClean="0">
              <a:latin typeface="Times New Roman" pitchFamily="18" charset="0"/>
              <a:cs typeface="Times New Roman" pitchFamily="18" charset="0"/>
            </a:endParaRPr>
          </a:p>
          <a:p>
            <a:pPr lvl="0" algn="r" eaLnBrk="0" fontAlgn="base" hangingPunct="0">
              <a:spcBef>
                <a:spcPct val="0"/>
              </a:spcBef>
              <a:spcAft>
                <a:spcPct val="0"/>
              </a:spcAft>
            </a:pPr>
            <a:r>
              <a:rPr lang="ru-RU" sz="1200" b="1" dirty="0" smtClean="0">
                <a:solidFill>
                  <a:srgbClr val="000000"/>
                </a:solidFill>
                <a:latin typeface="Times New Roman" pitchFamily="18" charset="0"/>
                <a:ea typeface="Times New Roman" pitchFamily="18" charset="0"/>
                <a:cs typeface="Times New Roman" pitchFamily="18" charset="0"/>
              </a:rPr>
              <a:t> 1КК</a:t>
            </a:r>
            <a:endParaRPr lang="ru-RU" sz="1200"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1745" name="Rectangle 1"/>
          <p:cNvSpPr>
            <a:spLocks noChangeArrowheads="1"/>
          </p:cNvSpPr>
          <p:nvPr/>
        </p:nvSpPr>
        <p:spPr bwMode="auto">
          <a:xfrm>
            <a:off x="755576" y="1136693"/>
            <a:ext cx="7560840" cy="252376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Мозаики</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Мозаика – способ создания изображения или узора из мельчайших кусочков (цветных камней, керамических плиток и т.д.). Сегодня существует очень много разнообразных наборов мозаики для детей. Собирание мозаики очень важно для психического развития ребенка. Во-первых, в нем участвует мелкая моторика рук, развивается образное мышление, воображение. Во-вторых, создавая изображение с помощью мозаики, у ребенка развивается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целеполагание</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целенаправленная деятельность, волевая регуляция поведения (произвольность). В-третьих, мозаика развивает художественный вкус ребенка, позволяет проявить ему творческую активность и служит особым средством познания мира.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1746" name="Picture 2" descr="C:\Users\хозяин\Desktop\db6fce0a3085522eab47a2a5efe1d80e.jpeg"/>
          <p:cNvPicPr>
            <a:picLocks noChangeAspect="1" noChangeArrowheads="1"/>
          </p:cNvPicPr>
          <p:nvPr/>
        </p:nvPicPr>
        <p:blipFill>
          <a:blip r:embed="rId3" cstate="print"/>
          <a:srcRect/>
          <a:stretch>
            <a:fillRect/>
          </a:stretch>
        </p:blipFill>
        <p:spPr bwMode="auto">
          <a:xfrm>
            <a:off x="3995936" y="3691693"/>
            <a:ext cx="3960440" cy="243586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2769" name="Rectangle 1"/>
          <p:cNvSpPr>
            <a:spLocks noChangeArrowheads="1"/>
          </p:cNvSpPr>
          <p:nvPr/>
        </p:nvSpPr>
        <p:spPr bwMode="auto">
          <a:xfrm>
            <a:off x="611560" y="1015735"/>
            <a:ext cx="7776864" cy="375487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Как выбирать</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Мозаики для малышей обычно не имеют поля, на котором можно строить изображение и представляют собой довольно крупные фигурные фишки до 8 см, соединяющиеся друг с другом прорезями и выступами. Эту мозаику можно раскладывать на любой горизонтальной поверхности: полу, столе и др. За счет крупного размера деталей ребенку удобно держать их в руках. Кроме того, такие фишки соответствуют и познавательному развитию ребенка – их можно просто соединять между собой, создавая, таким образом, доступные для ребенка изображения: дорожку, кружок, который может быть солнышком, цветочком и т.д. Однако важно отметить, что такому маленькому ребенку интересно не столько построение изображения, сколько изучение принципа соединения деталей, рассматривание формы и цветов фишек, а также цветовое соотношение, получающееся при создании чего-то целого. Этот вид мозаик может прослужить долго, вплоть до 4-5 лет. Необходимо будет только позаботится о том, чтобы количество деталей росло вместе с малышом.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3" name="Rectangle 1"/>
          <p:cNvSpPr>
            <a:spLocks noChangeArrowheads="1"/>
          </p:cNvSpPr>
          <p:nvPr/>
        </p:nvSpPr>
        <p:spPr bwMode="auto">
          <a:xfrm>
            <a:off x="755576" y="834844"/>
            <a:ext cx="7488832" cy="35394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малышей в возрасте 1-3 лет хороши пособия, в которых ножки (штырьки) имеются на поле, а не на фишках. Обычно такие мозаики тоже делаются крупных размеров, благодаря чему их удобно держать в руках и нет опасности, что малыш может нечаянно проглотить деталь. Часто этот вид мозаики можно встретить в варианте с вертикальным полем, достигающем метрового размера. Для малышей этот вариант замечателен тем, что не ограничивает его движений. Кроме того, иногда такие поля уже раскрашены, т.е. имеют какое-то изображение (например, бабочку), что позволяет малышу, соотнося цвета фишек и выступов на поле, создавать такие сложные рисунки, а ведь это так здорово – чувствовать себя создателем!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Детям от двух лет можно предложить штырьковую мозаику. Лучше, если детали будут не меньше 1 см в окружности, - такие мозаики способствуют развитию мелкой моторики рук. Малышам нравится просто втыкать фишки, по-разному располагая их на поле.  </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193" name="Rectangle 1"/>
          <p:cNvSpPr>
            <a:spLocks noChangeArrowheads="1"/>
          </p:cNvSpPr>
          <p:nvPr/>
        </p:nvSpPr>
        <p:spPr bwMode="auto">
          <a:xfrm>
            <a:off x="611560" y="1006441"/>
            <a:ext cx="7776864" cy="449353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Материалы для рисования, лепки, аппликации</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Материалы для творчества – это все, из чего можно творить, создавать что-то свое, новое. Таким образом, в эту категорию попадает не только товар, который продается под этим названием в магазине, но и </a:t>
            </a:r>
            <a:r>
              <a:rPr kumimoji="0" lang="ru-RU" sz="1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и</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все, что может пригодится в этом качестве из домашних запасов, даров природы и т.д. И хотя материалы для творчества нельзя отнести к игрушкам, достоинство самых лучших из них, в том, что с ними, помимо прочего, можно придумать множество увлекательных и полезных игр.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Создание всевозможных объектов своими руками полезно и для моторного, и для психического развития ребенка (развивается эмоциональная сфера, эстетическое восприятие и многое другое). В том числе, творчество способствует развитию самосознания. Уже годовалый малыш, рисуя или просто сминая цветную бумагу, и наблюдая результат своих действий, осознает себя источником происходящего, субъектом действия.  </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детей от 1,5 до 3 лет основное требование к материалам для творчества – безопасность и соответствие моторным возможностям ребенка. В этом возрасте все, с чем сталкивается малыш, он воспринимает, как материал для экспериментирования - его интересует сам процесс, а не результат.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17" name="Rectangle 1"/>
          <p:cNvSpPr>
            <a:spLocks noChangeArrowheads="1"/>
          </p:cNvSpPr>
          <p:nvPr/>
        </p:nvSpPr>
        <p:spPr bwMode="auto">
          <a:xfrm>
            <a:off x="611560" y="1076297"/>
            <a:ext cx="7848872" cy="350865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Для творческих открытий детишек этого возраста подойдет:</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Белая альбомная бумага для рисования;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Тонкая цветная бумага, обычная и гофрированная;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Хлопчатобумажная или льняная ткань, на которых тоже можно рисовать;  </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Пальчиковые краски - лучше выбирать те, которые рекомендованы для самых маленьких (от года до трех лет). Обычно они отличаются тем, что их можно есть, они нетоксичны и содержат безвредный горький пищевой компонент, который не вызывает желания пробовать краски снова. Эти краски хорошо подходят совсем маленьким детям, которых кисточка только отвлекает и мешает сосредоточиться.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Пластилин также лучше использовать только специальный, созданный на основе муки и натуральных красителей. Обычно, такой пластилин для малышей от 1 года – очень мягкий, не липнет к рукам и не пачкается.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Вместо покупного пластилина можно также использовать соленое тесто домашнего приготовления или специальный воск с ланолином для лепки.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18" name="Picture 2" descr="C:\Users\хозяин\Desktop\1653714311_37-kartinkof-club-p-veselie-kraski-kartinki-dlya-detei-42 (1).jpg"/>
          <p:cNvPicPr>
            <a:picLocks noChangeAspect="1" noChangeArrowheads="1"/>
          </p:cNvPicPr>
          <p:nvPr/>
        </p:nvPicPr>
        <p:blipFill>
          <a:blip r:embed="rId3" cstate="print"/>
          <a:srcRect/>
          <a:stretch>
            <a:fillRect/>
          </a:stretch>
        </p:blipFill>
        <p:spPr bwMode="auto">
          <a:xfrm>
            <a:off x="6660232" y="4581128"/>
            <a:ext cx="1584177" cy="16897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41" name="Rectangle 1"/>
          <p:cNvSpPr>
            <a:spLocks noChangeArrowheads="1"/>
          </p:cNvSpPr>
          <p:nvPr/>
        </p:nvSpPr>
        <p:spPr bwMode="auto">
          <a:xfrm>
            <a:off x="683568" y="881180"/>
            <a:ext cx="7632848" cy="375487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Кубики и конструктор</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Строительство из кубиков и конструирование развивают ручную ловкость и мелкую моторику, целенаправленность собственных действий, образное мышление и воображение.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Кубики давно уже стали традиционной игрушкой для раннего возраста. Такая популярность не случайна – хорошие кубики могут с пользой служить вашему малышу не один год. Первые игры с кубиками начинаются с экспериментирования (бросания, перекатывания, ощупывания), позже они становятся материалом для конструирования, а с развитием режиссерской игры, кубики зачастую превращаются в предметы-заместители или строительный материал для сюжетных игр. Конструкторы, по сути, являются логическим продолжением кубиков. Они выполняют те же развивающие функции, но требуют более сложных навыков, поэтому их лучше предлагать ребенку уже после знакомства с кубиками. В то же время постройки из конструктора более прочные, а значит, шире диапазон их использования в игре.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42" name="Picture 2" descr="C:\Users\хозяин\Desktop\png-transparent-pre-school-child-children-playing-game-child-food.png"/>
          <p:cNvPicPr>
            <a:picLocks noChangeAspect="1" noChangeArrowheads="1"/>
          </p:cNvPicPr>
          <p:nvPr/>
        </p:nvPicPr>
        <p:blipFill>
          <a:blip r:embed="rId3" cstate="print"/>
          <a:srcRect/>
          <a:stretch>
            <a:fillRect/>
          </a:stretch>
        </p:blipFill>
        <p:spPr bwMode="auto">
          <a:xfrm>
            <a:off x="5690524" y="4581128"/>
            <a:ext cx="2470888" cy="1611449"/>
          </a:xfrm>
          <a:prstGeom prst="rect">
            <a:avLst/>
          </a:prstGeom>
          <a:noFill/>
        </p:spPr>
      </p:pic>
      <p:pic>
        <p:nvPicPr>
          <p:cNvPr id="10243" name="Picture 3" descr="C:\Users\хозяин\Desktop\1630675302_9-papik-pro-p-detskie-kubiki-risunok-9.png"/>
          <p:cNvPicPr>
            <a:picLocks noChangeAspect="1" noChangeArrowheads="1"/>
          </p:cNvPicPr>
          <p:nvPr/>
        </p:nvPicPr>
        <p:blipFill>
          <a:blip r:embed="rId4" cstate="print"/>
          <a:srcRect/>
          <a:stretch>
            <a:fillRect/>
          </a:stretch>
        </p:blipFill>
        <p:spPr bwMode="auto">
          <a:xfrm>
            <a:off x="899592" y="4581128"/>
            <a:ext cx="1951062" cy="195106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4817" name="Rectangle 1"/>
          <p:cNvSpPr>
            <a:spLocks noChangeArrowheads="1"/>
          </p:cNvSpPr>
          <p:nvPr/>
        </p:nvSpPr>
        <p:spPr bwMode="auto">
          <a:xfrm>
            <a:off x="827584" y="958704"/>
            <a:ext cx="7344816" cy="403187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Вначале лучше использовать мягко-набивные игрушки, обшитые тканью или специальным моющимся виниловым материалом. Такие кубики можно подбрасывать и даже использовать для игр типа "лови-бросай".  Играя с такими кубиками, ребенок не поранится и не сделает себе больно.</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Кубики из дерева более устойчивы, строить из них малышу будет удобнее.  Кроме того, поверхность деревянных, не покрытых лаком, кубиков лучше стимулирует развитие тактильных ощущений.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 1,5 годам количество кубиков можно увеличить до 6-8 штук. В это время малышу уже можно предложить традиционный набор строительных материалов, состоящий из деталей разнообразной формы. Благодаря простоте и разнообразным возможностям он интересен детям на протяжении всего дошкольного возраста.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Около 2-х лет ребенок приобретает достаточную ручную ловкость для действия с блочными конструкторами из пластмассы. Самый известный такой конструктор – "</a:t>
            </a:r>
            <a:r>
              <a:rPr kumimoji="0" lang="ru-RU" sz="1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Лего</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малыша раннего возраста он должен быть достаточно крупным, с большими деталями для скрепления.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5841" name="Rectangle 1"/>
          <p:cNvSpPr>
            <a:spLocks noChangeArrowheads="1"/>
          </p:cNvSpPr>
          <p:nvPr/>
        </p:nvSpPr>
        <p:spPr bwMode="auto">
          <a:xfrm>
            <a:off x="755576" y="1000201"/>
            <a:ext cx="7632848" cy="40010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Образные игрушки</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 образным игрушкам относятся все игрушки, несущие в себе образ человека или животного. Это игрушки, предполагающие общение или обращение с ними как с живыми персонажами: животные (мишки, зайчики, собачки) и, конечно же, куклы со всевозможной утварью. Образные игрушки способствуют социально-эмоциональному развитию (или развитию личностной сферы) ребенка. Кукла по сути своей - отражение образа человека. Для каждого ребенка она является той игрушкой, которая больше всего вызывает и оживляет представление о его собственной человеческой сущности. Играя с куклами, ребенок включается в мир людей: в игре он отражает свой опыт, в особенности то, что его волнует, воспроизводит действия знакомых людей или сказочных персонажей. При этом происходят одновременно два в </a:t>
            </a:r>
            <a:r>
              <a:rPr kumimoji="0" lang="ru-RU" sz="1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заимо</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направленных процесса: с одной стороны, ребенок выражает себя (свой опыт, свои знания и переживания, создает воображаемые им образы), а с другой - ребенок строит самого себя, осваивая раскрывающийся ему мир человеческих отношений и представлений.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65" name="Rectangle 1"/>
          <p:cNvSpPr>
            <a:spLocks noChangeArrowheads="1"/>
          </p:cNvSpPr>
          <p:nvPr/>
        </p:nvSpPr>
        <p:spPr bwMode="auto">
          <a:xfrm>
            <a:off x="683568" y="922701"/>
            <a:ext cx="7704856" cy="403187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детей от года до трех лет общение с куклой - это буквальное подражание. Ребенок делает с куклой то же, что мама делает с ним - кормит, купает, укладывает спать. Малыш видит в кукле самого себя. И для мальчиков кукла-мальчик совершенно необходима не меньше, чем для девочек кукла-девочка. Важно также, чтобы образные игрушки в этом возрасте были реалистичными, при этом следует избегать чрезмерно детализированных и натуралистичных игрушек - образ куклы или собачки должен быть узнаваемым, но обобщенным.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Тряпичные – гибкие куклы (высота – 30 - 40см). Они могут быть полностью тряпичными или частично, например, с пластиковой головой, руками и ногами. Главное условие для таких кукол, чтобы, благодаря мягкому корпусу, кукла могла принимать различные позы, передающие движения и эмоции.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Кукла-голыш с набором одежды. Основное предназначение этой игрушки – игры в воде. Кукла должна быть не слишком большой, чтобы ребенку было удобно с ней манипулировать. На голыше должна быть одежда с самой простой застежкой, вроде липучки или большой пуговицы, и обувь, которую малыш сможет надеть на него сам.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5" name="Rectangle 1"/>
          <p:cNvSpPr>
            <a:spLocks noChangeArrowheads="1"/>
          </p:cNvSpPr>
          <p:nvPr/>
        </p:nvSpPr>
        <p:spPr bwMode="auto">
          <a:xfrm>
            <a:off x="899592" y="1253672"/>
            <a:ext cx="7272808" cy="23083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Маленькие «пупсики». Благодаря своему крошечному размеру и устойчивым позам они идеально подходят для самых простых сюжетных игр. Они влезут практически в любую машинку, легко поместятся в домик из кубиков, их можно купать и пеленать.</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Мягкие игрушки, изображающие животных также должны быть максимально приближены к настоящим. С ними можно разыгрывать те же сюжеты что и с куклами – кормить их, укладывать спать, возить на прогулку, а можно использовать их по «прямому» назначению, например, для игр в ферму, зоопарк и т.д.</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1266" name="Picture 2" descr="C:\Users\хозяин\Desktop\ddce1f849cf42ed302e664dfb90e2434.jpg"/>
          <p:cNvPicPr>
            <a:picLocks noChangeAspect="1" noChangeArrowheads="1"/>
          </p:cNvPicPr>
          <p:nvPr/>
        </p:nvPicPr>
        <p:blipFill>
          <a:blip r:embed="rId3" cstate="print"/>
          <a:srcRect/>
          <a:stretch>
            <a:fillRect/>
          </a:stretch>
        </p:blipFill>
        <p:spPr bwMode="auto">
          <a:xfrm>
            <a:off x="4788024" y="3633193"/>
            <a:ext cx="2448272" cy="23146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9" name="Rectangle 1"/>
          <p:cNvSpPr>
            <a:spLocks noChangeArrowheads="1"/>
          </p:cNvSpPr>
          <p:nvPr/>
        </p:nvSpPr>
        <p:spPr bwMode="auto">
          <a:xfrm>
            <a:off x="899592" y="919756"/>
            <a:ext cx="7488832" cy="477053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Игрушки для детей от 1 года до 3 лет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Ранний возраст</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 началу раннего возраста ребёнок приобретет стремление к самостоятельности и независимости. Общение ребёнка со взрослым теряет свою непосредственность: оно начинает опосредоваться предметами.    На втором году жизни содержание предметного сотрудничества ребёнка со взрослым коренным образом меняется.</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Взрослый становится для ребёнка не только источником внимания и доброжелательности, не только "поставщиком" самих предметов, но и образцом человеческих предметных действий. Такое сотрудничество уже не сводится к прямой помощи или к демонстрации предметов.  Теперь необходимо соучастие взрослого, выполнение одного и того же дела.  </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ходе такого сотрудничества ребёнок одновременно получает и внимание взрослого, и его участие в действиях ребёнка и, главное -  новые способы действия с предметами.  Взрослый теперь не только даёт ребёнку в руки предметы, но вместе с предметом передаёт способ действия с ним.</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Действуя с предметами, ребёнок чувствует свою самостоятельность, независимость, уверенность в своих силах.</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89" name="Rectangle 1"/>
          <p:cNvSpPr>
            <a:spLocks noChangeArrowheads="1"/>
          </p:cNvSpPr>
          <p:nvPr/>
        </p:nvSpPr>
        <p:spPr bwMode="auto">
          <a:xfrm>
            <a:off x="755576" y="749767"/>
            <a:ext cx="7632848" cy="449353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Кукольное хозяйство</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Кукольные аксессуары включают в себя всевозможные приспособления для «кукольной жизни» -расчески  и флакончики «духов», посуду и мебель, ванночки и полотенца, и, конечно же, дома с соответствующей обстановкой. Кукольные атрибуты необходимы для полноценной детской игры. Они помогают малышам найти и удержать сюжет, придают игре динамику и особую «реалистичность». В то же время, в раннем и дошкольном возрасте, слишком большое их количество ограничивает игру, сводит ее к набору действий по применению всех предметов, и может затормозить развитие воображения и мышления ребенка.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Главной мебелью для игры в куклы в таком возрасте будут служить кроватка с матрасом, подушкой и одеялом, и ванночка.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Необходимая кухонная утварь - это бутылочка (для пупса), чашка, тарелка и ложка. Для кроватки нужно постельное белье, а для купания куклы – полотенце или простынка (вместо них можно использовать всевозможные тряпочки, которые в процессе игры могут выполнять разные функции). С их помощью ребенок сможет проигрывать знакомые ему сюжеты – укладывание спать, кормление, купание.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313" name="Rectangle 1"/>
          <p:cNvSpPr>
            <a:spLocks noChangeArrowheads="1"/>
          </p:cNvSpPr>
          <p:nvPr/>
        </p:nvSpPr>
        <p:spPr bwMode="auto">
          <a:xfrm>
            <a:off x="827584" y="1238564"/>
            <a:ext cx="7488832" cy="23083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игры малыша вполне достаточно одного комплекта легкой одежды, и одного теплой – на случай, если он захочет взять куклу на прогулку в холодное время года. При этом нельзя забывать и об обуви. Одежда нужна не только чтобы кукла «не мерзла», но и с точки зрения развития движений (мелкой моторики), интеллектуального и общего психического развития ребенка. Процесс одевания-раздевания куклы ребенок отождествляет с такой процедурой в собственной жизни, что способствует развитию самосознания, восприятия; малыш на своем уровне начинает понимать необходимость и человеческий смысл этого действия.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314" name="Picture 2" descr="C:\Users\хозяин\Desktop\ed1ced4ef78da2576fb8bc7a5060b675.jpg"/>
          <p:cNvPicPr>
            <a:picLocks noChangeAspect="1" noChangeArrowheads="1"/>
          </p:cNvPicPr>
          <p:nvPr/>
        </p:nvPicPr>
        <p:blipFill>
          <a:blip r:embed="rId3" cstate="print"/>
          <a:srcRect/>
          <a:stretch>
            <a:fillRect/>
          </a:stretch>
        </p:blipFill>
        <p:spPr bwMode="auto">
          <a:xfrm>
            <a:off x="2195736" y="3574094"/>
            <a:ext cx="4732784" cy="240182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7889" name="Rectangle 1"/>
          <p:cNvSpPr>
            <a:spLocks noChangeArrowheads="1"/>
          </p:cNvSpPr>
          <p:nvPr/>
        </p:nvSpPr>
        <p:spPr bwMode="auto">
          <a:xfrm>
            <a:off x="755576" y="1097034"/>
            <a:ext cx="7560840" cy="32624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Игрушки для песка и воды</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Игрушки для игр с песком и водой обеспечивают детское экспериментирование, разнообразие игровых действий. Вода и песок обладают неповторимыми свойствами. Способность воды переходить из твердого состояния в жидкое, в парообразное, особенности сухого и мокрого песка, делают эти материалы отличным средством познавательного развития. Так, в результате игр с ними формируются необходимые мыслительные операции – сравнение, обобщение и др., а также познавательная активность, любознательность, без которых немыслимо развитие. Способность расслаблять и тонизировать мышцы, успокаивать нервную систему, вызывать разнообразные положительные эмоции (радость, интерес, удивление), оказывают чрезвычайно полезное влияние на личностное благополучие ребенка.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7890" name="Picture 2" descr="C:\Users\хозяин\Desktop\png-clipart-beach-play-beach-child-toddler.png"/>
          <p:cNvPicPr>
            <a:picLocks noChangeAspect="1" noChangeArrowheads="1"/>
          </p:cNvPicPr>
          <p:nvPr/>
        </p:nvPicPr>
        <p:blipFill>
          <a:blip r:embed="rId3" cstate="print"/>
          <a:srcRect/>
          <a:stretch>
            <a:fillRect/>
          </a:stretch>
        </p:blipFill>
        <p:spPr bwMode="auto">
          <a:xfrm>
            <a:off x="5004048" y="4077073"/>
            <a:ext cx="3024336" cy="217080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8913" name="Rectangle 1"/>
          <p:cNvSpPr>
            <a:spLocks noChangeArrowheads="1"/>
          </p:cNvSpPr>
          <p:nvPr/>
        </p:nvSpPr>
        <p:spPr bwMode="auto">
          <a:xfrm>
            <a:off x="755576" y="553368"/>
            <a:ext cx="7560840" cy="477053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 основному арсеналу для песка, который будет актуален для ребенка в возрасте от года до трех относятся традиционные лопатки, ведерки, формочки, игрушечное сито, грабельки. Лопаток должно быть несколько: маленьким совочком ребенку будет удобно насыпать песок в формочки и ведерки. Большими лопатками, с длиной ручкой удобно насыпать песок кузов самосвала, копать большие ямы и насыпать горы из песка. Дополнительно стоит приобрести грузовик с открытым откидным кузовом, в него ребенку будет интересно загружать песок и камушки. К машине можно привязать веревочку, детей помладше (1 - 2 года) это будет стимулировать к ходьбе. Новинка на нашем рынке – песочные мельницы. Малыш закладывает песок в отверстие сверху, а затем наблюдает как он пересыпается по вращающимся колесикам.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Домашняя песочница на столе будет полезна детям от двух -до двух с половиной лет. Сегодня в продаже можно встретить как простые ящики для песка, так и специальные емкости-ванны, в которых есть отделения для песка и воды, и множество механизмов, позволяющих проследить различные свойства материалов и их взаимодействия. Домашняя песочница замечательно подходит для разыгрывания первых сюжетов и ее хорошо дополнить маленькими машинками, куколками, камушками, ракушками и пр.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61" name="Rectangle 1"/>
          <p:cNvSpPr>
            <a:spLocks noChangeArrowheads="1"/>
          </p:cNvSpPr>
          <p:nvPr/>
        </p:nvSpPr>
        <p:spPr bwMode="auto">
          <a:xfrm>
            <a:off x="755576" y="829786"/>
            <a:ext cx="7704856" cy="37856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игр с водой на улице ребенку этого возраста пригодятся лейки, а также те же ведерки, лопатки и мельница, что и для песка.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Игрушки для ванной сегодня отличаются особенным разнообразием. В продаже можно встретить самый разный игрушечный транспорт для ванной – кораблики, катера, лодки, а также целые плавучие острова с водяным колесом, которое вращается, если лить на него воду, горками и каналами. Особенно нравится малышам устраивать рыбалку в ванной. Для этого пригодятся специальные магнитные наборы, наборы с крупными крючками и колечками, сачки.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Среди образных игрушек для ванной встречаются меняющие окраску в воде, издающие всевозможные звуки (в том числе, можно встретить наборы специальных резиновых игрушек, издающих звук только в воде), а также персонажи с присосками, пускающие пузыри и струйки воды. Все эти игрушки наверняка вызовут интерес, но не стоит забывать и о традиционном голыше в ванночке, которого малыш сможет поливать из ковшика, принимая ванну сам.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1985" name="Rectangle 1"/>
          <p:cNvSpPr>
            <a:spLocks noChangeArrowheads="1"/>
          </p:cNvSpPr>
          <p:nvPr/>
        </p:nvSpPr>
        <p:spPr bwMode="auto">
          <a:xfrm>
            <a:off x="755576" y="870702"/>
            <a:ext cx="7632848"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Кстати, покупать дорогие игрушки вовсе не обязательно. Иногда большую радость малышу могут принести и подручные средства.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игр в песке и воде, начиная с первого года жизни, пригодятся разнообразные емкости (с ручкой или двумя, с дырочками на дне и без, прозрачные и нет и т.д.), деревяшки, камушки.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Понравятся малышам этого возраста самодельные кораблики из бумаги, скорлупы орехов, пенопласта. Все это замечательные средства для детского исследования окружающего мира, обеспечивают детское экспериментирование, разнообразие игровых действий. Вода и песок обладают неповторимыми свойствами. Способность воды переходить из твердого состояния в жидкое, в парообразное, особенности сухого и мокрого песка, делают эти материалы отличным средством познавательного развития. Так, в результате игр с ними формируются необходимые мыслительные операции – сравнение, обобщение и др., а также познавательная активность, любознательность, без которых немыслимо развитие. Способность расслаблять и тонизировать мышцы, успокаивать нервную систему, вызывать разнообразные положительные эмоции (радость, интерес, удивление), оказывают чрезвычайно полезное влияние на личностное благополучие ребенка.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3009" name="Rectangle 1"/>
          <p:cNvSpPr>
            <a:spLocks noChangeArrowheads="1"/>
          </p:cNvSpPr>
          <p:nvPr/>
        </p:nvSpPr>
        <p:spPr bwMode="auto">
          <a:xfrm>
            <a:off x="827584" y="1055394"/>
            <a:ext cx="7560840" cy="32624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Музыкальные игрушки</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Музыка очень нравится детям. Как известно, даже находясь в утробе матери, ребенок воспринимает музыку, испытывает ее воздействие. Около года малыши уже могут связать собственные действия с извлекаемым звуком, им нравится стучать разными предметами топать ножками и хлопать в ладоши. Музыкальные игрушки в раннем возрасте способствуют развитию чувства ритма, овладению собственной моторикой, становлению самосознания.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качестве первых музыкальных инструментов для малыша в возрасте около года хорошо подходят звучащие шары (неваляшки). Такие деревянные шары с различным наполнителем продаются как по отдельности, так и в наборе. Для маленького ребенка звучание таких шариков должно ярко различаться по тону и громкости звука. Шаров должно быть не много, поначалу не больше 3-х – 4-х. Кстати, такую игрушку не сложно изготовить своими руками.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3010" name="Picture 2" descr="C:\Users\хозяин\Desktop\PFoLTcqklAk.jpg"/>
          <p:cNvPicPr>
            <a:picLocks noChangeAspect="1" noChangeArrowheads="1"/>
          </p:cNvPicPr>
          <p:nvPr/>
        </p:nvPicPr>
        <p:blipFill>
          <a:blip r:embed="rId3" cstate="print"/>
          <a:srcRect/>
          <a:stretch>
            <a:fillRect/>
          </a:stretch>
        </p:blipFill>
        <p:spPr bwMode="auto">
          <a:xfrm>
            <a:off x="1763688" y="4293096"/>
            <a:ext cx="5976664" cy="184903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4033" name="Rectangle 1"/>
          <p:cNvSpPr>
            <a:spLocks noChangeArrowheads="1"/>
          </p:cNvSpPr>
          <p:nvPr/>
        </p:nvSpPr>
        <p:spPr bwMode="auto">
          <a:xfrm>
            <a:off x="755576" y="1074676"/>
            <a:ext cx="7560840" cy="403187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Чтобы стучать, уже годовалому малышу подойдет небольшой барабан. Его можно приобрести в магазине игрушек, а если вы предпочитаете более глубокое звучание – недорогой маленький барабан можно найти в этническом магазине. Хорошо, если к барабану удастся подобрать подходящие палочки - стучать не только ладошкой, но и разными предметами – веселый эксперимент, к тому же полезный для развития моторики ребенка. Не меньший интерес представляет для малышей колокольчик или бубенчик. Мелодичный звон очень нравится деткам, тем более, если эта игрушка выглядит как веселый Петрушка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2,5 лет к барабану можно присоединить бубен. Эта музыкальная игрушка хороша для развития внимания: два способа извлечения звука, сосредоточенные в одном инструменте, требуют от ребенка навыка быстрого переключения. </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Также должен быть в арсенале ксилофон или металлофон. Эти игрушки открывают широкие возможности для музыкального экспериментирования и сюжетной игры.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5057" name="Rectangle 1"/>
          <p:cNvSpPr>
            <a:spLocks noChangeArrowheads="1"/>
          </p:cNvSpPr>
          <p:nvPr/>
        </p:nvSpPr>
        <p:spPr bwMode="auto">
          <a:xfrm>
            <a:off x="755576" y="802817"/>
            <a:ext cx="7632848" cy="50167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Игрушки для физического развития</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Это игрушки и материалы, способствующие физическому развитию малыша. К ним относятся неотъемлемые атрибуты активных подвижных игр: спортивный инвентарь, всевозможные подручные материалы и т.п. Кроме того, к игрушкам для физического развития могут быть отнесены большинство динамических игрушек, некоторые игрушки-тренажеры для сенсорного развития, и даже наборы для игры с правилами.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Обязательно должны быть под рукой у малыша и мамы мячики: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Текстильные – для перекатывания;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Надувные – для отбивания и подбрасывания;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Небольшие деревянные или пластиковые шары для закатывания в воротца, скатывания с горки;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Резиновые – пригодятся для игр на улице.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развития мелкой моторики, координации руки и глаза очень полезны: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Хорошо тренируют руку игра в кегли и </a:t>
            </a:r>
            <a:r>
              <a:rPr kumimoji="0" lang="ru-RU" sz="1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кольцеброс</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малыша от 2-х лет детали игры должны быть достаточно крупными и легкими (наборы, подходящие для самых маленьких, как правило, пластмассовые).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Лошадь-качалка также очень полезная игрушка для детей от 2-х лет. Она помогает малышу научиться держать равновесие и укрепляет мышцы ног.</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6081" name="Rectangle 1"/>
          <p:cNvSpPr>
            <a:spLocks noChangeArrowheads="1"/>
          </p:cNvSpPr>
          <p:nvPr/>
        </p:nvSpPr>
        <p:spPr bwMode="auto">
          <a:xfrm>
            <a:off x="755576" y="641235"/>
            <a:ext cx="7848872" cy="523220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Книжки-картинки</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Книжки становятся привлекательной и полезной игрушкой уже со второй половины первого года жизни. Для раннего возраста предназначены книжки-раскладушки со сказками, книжки-игрушки с подвижными частями и многое другое. Сначала малыш будет просто рассматривать картинки, потом научится слушать короткие четверостишия, а дальше - больше. Читая малышу, вы помогаете его речевому развитию.</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Книжки-картонки для малышей от года должны быть толстые, с небольшими стихотворениями или короткими историями и сказками.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Книжка-раскладушка раскладывается в гармошку, и малыш может сразу увидеть всю историю целиком.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Книжки в форме животного обычно содержат короткую историю про изображенного персонажа, встречаются такие книжки с подвижными частями.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Книжка с вращающимся кругом подходит детям от года для рассматривания вместе с взрослым, который рассказывает ребенку историю и побуждает его искать подходящих персонажей.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Книжки-задвижки бывают разные. Например, часто под скользящие задвижки, которые малыш должен отодвинуть, спрятана часть иллюстрации. Встречаются также книжки, действующие по тому же принципу, изображающие какого-нибудь персонажа. Если потянуть за язычок внизу, домашний или лесной зверь открывает рот.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755576" y="790258"/>
            <a:ext cx="7488832" cy="52014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Основные типы игрушек для раннего возраста</a:t>
            </a:r>
            <a:endParaRPr kumimoji="0" lang="ru-RU"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Пирамидки</a:t>
            </a:r>
            <a:endParaRPr kumimoji="0" lang="ru-RU"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Пирамидка - очень полезная игрушка для малышей. Начиная с раннего возраста, пирамидка может использоваться для </a:t>
            </a:r>
            <a:r>
              <a:rPr kumimoji="0" lang="ru-RU" sz="1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серсиационных</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игр (соотнесения деталей по размеру и цвету), в результате которых формируются соответствующие сенсорные эталоны.</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детей от 1 года до полутора пирамида должна быть простая, состоящая из 3-4 колец одного размера. Это может быть, как пластиковая, так и деревянная пирамидка, важно, чтобы в деталях были достаточно большие отверстия и легко надевались на штырек. Для этого возрастного периода хороши пирамидки, имеющие элементы образных игрушек, завершающиеся вместо обычных шишечек, головкой курочки или клоуна. Такой образный завершающий элемент пирамидки мотивирует малыша к ее нанизыванию.</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После освоения самого действия нанизывания можно предложить пирамидку с колечками разного размера (их также должно быть не много). Наиболее простой и удобной является пирамидка с основанием в виде конуса. Нанизывая колечки на такую пирамидку, ребёнок сам убеждается, какое колечко свободно опускается, а какое не влезает на стержень.</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детей третьего года жизни пирамидка может состоять из 6-7 колец разного цвета. В этом возрасте с помощью пирамидки можно учиться различать не только размеры, но и цвета.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4" name="Picture 2" descr="C:\Users\хозяин\Desktop\1685762589_polinka-top-p-piramidka-detskaya-kartinka-krasivo-35.png"/>
          <p:cNvPicPr>
            <a:picLocks noChangeAspect="1" noChangeArrowheads="1"/>
          </p:cNvPicPr>
          <p:nvPr/>
        </p:nvPicPr>
        <p:blipFill>
          <a:blip r:embed="rId3" cstate="print"/>
          <a:srcRect/>
          <a:stretch>
            <a:fillRect/>
          </a:stretch>
        </p:blipFill>
        <p:spPr bwMode="auto">
          <a:xfrm>
            <a:off x="7812360" y="5337720"/>
            <a:ext cx="1331640" cy="133164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7105" name="Rectangle 1"/>
          <p:cNvSpPr>
            <a:spLocks noChangeArrowheads="1"/>
          </p:cNvSpPr>
          <p:nvPr/>
        </p:nvSpPr>
        <p:spPr bwMode="auto">
          <a:xfrm>
            <a:off x="755576" y="1157308"/>
            <a:ext cx="7416824" cy="255454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Серия книжек для ванной, которые в тёплой воде меняют цвет наверняка заинтересует малыша. На его глазах свершается чудо – в воде он может видеть спрятанные картинки.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Книжки с одним или несколькими персонажами на веревочке нравятся многим детям. Их можно использовать для чтения и одновременной наглядной демонстрации сюжета, а затем для самостоятельного рассматривания и игры малыша.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Мягкая книжка – пальчиковый театр пригодится для тех же целей. Отверстие посередине переплёта позволяет кукольным героям появляться на любой странице.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7106" name="Picture 2" descr="C:\Users\хозяин\Desktop\1675303011_gas-kvas-com-p-klip-art-risunki-33.png"/>
          <p:cNvPicPr>
            <a:picLocks noChangeAspect="1" noChangeArrowheads="1"/>
          </p:cNvPicPr>
          <p:nvPr/>
        </p:nvPicPr>
        <p:blipFill>
          <a:blip r:embed="rId3" cstate="print"/>
          <a:srcRect/>
          <a:stretch>
            <a:fillRect/>
          </a:stretch>
        </p:blipFill>
        <p:spPr bwMode="auto">
          <a:xfrm>
            <a:off x="1907704" y="3861048"/>
            <a:ext cx="5184576" cy="212493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8129" name="Rectangle 1"/>
          <p:cNvSpPr>
            <a:spLocks noChangeArrowheads="1"/>
          </p:cNvSpPr>
          <p:nvPr/>
        </p:nvSpPr>
        <p:spPr bwMode="auto">
          <a:xfrm>
            <a:off x="827584" y="848199"/>
            <a:ext cx="7344816" cy="357020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Наборы картинок – представляют собой наборы небольших, удобных для руки ребенка, карточек с изображением. Их трудно назвать игрушками, скорее это полезное пособие для развивающих занятий с малышом.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детей от двух лет предназначены тематические наборы картинок типа «Мои игрушки», «Семья», «Кто в доме живет?». Рассматривая изображения знакомых предметов, ребенок учится распознавать и правильно называть их. С точки зрения развития речи, полезно также иметь в арсенале картинки с изображением различных животных, предметов одежды, фруктов, овощей, а также карточки с изображением действий. Для детей от трех лет эти же карточки могут использоваться для игр на классификацию. В этом возрасте дети уже могут выделять отдельные свойства нарисованных предметов, такие, как величина, форма, цвет, пространственное расположение, и группировать их по этим признакам.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descr="C:\Users\хозяин\Desktop\kartinki-na-prozrachnom-fone-dlya-detej-28.png"/>
          <p:cNvPicPr>
            <a:picLocks noChangeAspect="1" noChangeArrowheads="1"/>
          </p:cNvPicPr>
          <p:nvPr/>
        </p:nvPicPr>
        <p:blipFill>
          <a:blip r:embed="rId3" cstate="print"/>
          <a:srcRect/>
          <a:stretch>
            <a:fillRect/>
          </a:stretch>
        </p:blipFill>
        <p:spPr bwMode="auto">
          <a:xfrm>
            <a:off x="3059832" y="4344658"/>
            <a:ext cx="2304256" cy="167840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9153" name="Rectangle 1"/>
          <p:cNvSpPr>
            <a:spLocks noChangeArrowheads="1"/>
          </p:cNvSpPr>
          <p:nvPr/>
        </p:nvSpPr>
        <p:spPr bwMode="auto">
          <a:xfrm>
            <a:off x="2627784" y="2706379"/>
            <a:ext cx="3312368"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Спасибо за внимание!</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7" name="Rectangle 1"/>
          <p:cNvSpPr>
            <a:spLocks noChangeArrowheads="1"/>
          </p:cNvSpPr>
          <p:nvPr/>
        </p:nvSpPr>
        <p:spPr bwMode="auto">
          <a:xfrm>
            <a:off x="683568" y="620688"/>
            <a:ext cx="7848872" cy="56886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Вкладыши</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Вкладыши - это специальные игрушки, предназначенные для развития наглядно-действенного мышления малыша. Набор вкладышей представляет собой несколько (от 3 до 12) полых предметов одинаковой формы и разного размера. Это могут быть кубики, стаканчики, цилиндры, мисочки, половинки шара, убывающие по величине или даже матрешки. Вкладывая меньший предмет в больший, дети учатся соотносить величину предметов, координируя действия руки и глаза. Эти игрушки очень полезны для развития восприятия и мышления ребёнка второго года жизни. К вкладышам также относят коробки для форм и предметных изображений. Это специальные пособия с прорезями или углублениями различной формы и размера, в которые вкладываются соответствующие предметы или картинки. Такие игровые пособия способствуют развитию восприятия формы и размера.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Детям от 1,5 лет подойдут наборы, состоящие из 5 и более предметов. Лучше, если это будет 5 и более местная матрешка и, соответствующий ей по количеству предметов и размеру, набор мисочек или кубиков. Выбирая плоскостной вкладыш или коробку для форм для детей более старшего возраста, следует выбирать такие, в которых само действие по вкладыванию предметов различной формы включено в какой-то игровой сюжет. Подойдут вкладыши с изображениями разных предметов, ориентируясь на форму которых ребенок должен найти соответствующее окошко, особенно хороши такие, где предметные картинки являются частями большой сюжетной картины. В этом случае можно будет разыгрывать ситуации с развитием какой-нибудь сказки, истории.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1" name="Rectangle 1"/>
          <p:cNvSpPr>
            <a:spLocks noChangeArrowheads="1"/>
          </p:cNvSpPr>
          <p:nvPr/>
        </p:nvSpPr>
        <p:spPr bwMode="auto">
          <a:xfrm>
            <a:off x="683568" y="216289"/>
            <a:ext cx="7704856" cy="646330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Транспортные игрушки</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Транспортные игрушки - это игрушки, отображающие различные виды транспорта. Это могут быть машины (легковые и грузовые, машины скорой помощи и пр.), железнодорожный, авиа - или водный транспорт, приспособления для механической транспортировки - тачки, коляски, кареты, тележки и пр. Игрушечный транспорт служит развитию детской моторики, воображения, эмоционально-личностной и познавательной сферы. Хорошая машинка или поезд обогащает сюжетную игру за счет возможности перемещения персонажей и предметов, помогает малышу освоить различные социальные роли, реализовать познавательные интересы.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возрасте от одного года до трех лет ребенок впервые знакомится с разными видами и типами транспорта, их названием и функциональным назначением. Соответственно, транспортная игрушка для этого возраста должна обладать узнаваемым обликом и иметь хорошие динамические свойства – быть устойчивой, легко и ровно передвигаться.  В этом случае игрушечный транспорт будет отражать действия самого ребенка и сможет служить материалом для экспериментирования.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детей от 1,5 лет первым игрушечным транспортом станет «игрушка-каталка». Причем вначале лучше купить каталку на палочке - яркую бабочку или птичку, которую малыш будет приводить в движение, толкая ее перед собой. С ее помощью он научится связывать движения предметов с собственными действиями. Кроме улучшения координации, такая игрушка способствует развитию познавательной активности ребенка - ведь так интересно понять, каким образом, откуда вдруг возникает движение игрушки. Позднее, когда малыш хорошо освоит пространство перед собой, ему можно предложить каталку на веревочке.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69" name="Rectangle 1"/>
          <p:cNvSpPr>
            <a:spLocks noChangeArrowheads="1"/>
          </p:cNvSpPr>
          <p:nvPr/>
        </p:nvSpPr>
        <p:spPr bwMode="auto">
          <a:xfrm>
            <a:off x="971600" y="916893"/>
            <a:ext cx="7416824" cy="35394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Одновременно можно начать знакомить малыша с различными видами транспорта. Для этого понадобятся: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небольшой паровозик с крупными деталями (особенно хороши для этого возраста паровозики с дополнительными функциями конструктора или пирамидки);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легковой или грузовой игрушечный автомобиль - он должен быть достаточно крупным, чтобы малыш мог катать в нем любимых персонажей (хорошо также, если у него будут открываться дверки или багажник и будет пружинный механизм – это позволит в полной мере реализоваться исследовательской активности малыша);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кораблик или лодочка пригодится для игр в ванной (при выборе следует обратить внимание, чтобы они хорошо держались и не заваливались на воде)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небольшой легкий самолет, удобный для руки ребенка, должен вмещать в свою кабину маленькую матрешку или любого другого персонажа.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170" name="Picture 2" descr="C:\Users\хозяин\Desktop\1645061849_47-fikiwiki-com-p-kartinki-dlya-detei-gruzovik-52.png"/>
          <p:cNvPicPr>
            <a:picLocks noChangeAspect="1" noChangeArrowheads="1"/>
          </p:cNvPicPr>
          <p:nvPr/>
        </p:nvPicPr>
        <p:blipFill>
          <a:blip r:embed="rId3" cstate="print"/>
          <a:srcRect/>
          <a:stretch>
            <a:fillRect/>
          </a:stretch>
        </p:blipFill>
        <p:spPr bwMode="auto">
          <a:xfrm>
            <a:off x="3517341" y="4581128"/>
            <a:ext cx="2230521" cy="14401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8673" name="Rectangle 1"/>
          <p:cNvSpPr>
            <a:spLocks noChangeArrowheads="1"/>
          </p:cNvSpPr>
          <p:nvPr/>
        </p:nvSpPr>
        <p:spPr bwMode="auto">
          <a:xfrm>
            <a:off x="683568" y="1144217"/>
            <a:ext cx="7704856" cy="40010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Составные картинки</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Составные картинки представляют собой различные вариации игры-головоломки, суть которой - из отдельных кусочков собрать целое изображение. Эти игрушки могут носить как познавательно-исследовательский характер (найти способ собирания, при котором картинка получается), так и характер продуктивной деятельности (создать относительно самостоятельный продукт из имеющихся частей).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Прежде чем начать сборку, ребенок должен представить, что он собирает, иными словами, у него должен возникнуть образ, который будет направлять его действия. И ребенку необходимо мысленно удерживать этот образ, узнавая в отдельных частях целое. Он должен соотносить один кусочек с другим и со всей картинкой сразу, т.е. находить для каждой детали свое, единственно верное место. Такая деятельность помогает ребенку научиться мысленно оперировать образами, опираясь при этом на наглядный материал.</a:t>
            </a:r>
            <a:endPar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Среди составных картинок более всего детям подходят картинки-вкладыши и разрезные картинки</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28674" name="Picture 2" descr="C:\Users\хозяин\Desktop\image.jpg"/>
          <p:cNvPicPr>
            <a:picLocks noChangeAspect="1" noChangeArrowheads="1"/>
          </p:cNvPicPr>
          <p:nvPr/>
        </p:nvPicPr>
        <p:blipFill>
          <a:blip r:embed="rId3" cstate="print"/>
          <a:srcRect/>
          <a:stretch>
            <a:fillRect/>
          </a:stretch>
        </p:blipFill>
        <p:spPr bwMode="auto">
          <a:xfrm>
            <a:off x="6372200" y="4941168"/>
            <a:ext cx="1728192" cy="171385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9697" name="Rectangle 1"/>
          <p:cNvSpPr>
            <a:spLocks noChangeArrowheads="1"/>
          </p:cNvSpPr>
          <p:nvPr/>
        </p:nvSpPr>
        <p:spPr bwMode="auto">
          <a:xfrm>
            <a:off x="971600" y="911087"/>
            <a:ext cx="7416824"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Картинки-вкладыши представляют собой рамки, в которые собираются картинки с вырезанными частями. Нужно найти недостающие кусочки и вложить на свои места, чтобы получилось целостное изображение. Например, рисунок вазы с фруктами, в котором вырезаны отдельные фрукты. Эта игра предназначена для детей от 2-х лет. Занятия с картинками-вкладышами очень хороши для становления и развития только появляющегося у малыша наглядно-образного мышления.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Разрезные картинки могут быть разрезаны по прямым линиям или по контуру нарисованной части (голова, туловище, лапы и хвост собаки). Ребенку не надо думать о форме кусочков, и он может сосредоточиться на изображении – умение ориентироваться на два признака сразу формируется позже.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9698" name="Picture 2" descr="C:\Users\хозяин\Desktop\d9ea398bb7cb592837e1edc9090743b3.jpg"/>
          <p:cNvPicPr>
            <a:picLocks noChangeAspect="1" noChangeArrowheads="1"/>
          </p:cNvPicPr>
          <p:nvPr/>
        </p:nvPicPr>
        <p:blipFill>
          <a:blip r:embed="rId3" cstate="print"/>
          <a:srcRect/>
          <a:stretch>
            <a:fillRect/>
          </a:stretch>
        </p:blipFill>
        <p:spPr bwMode="auto">
          <a:xfrm>
            <a:off x="3491880" y="3789041"/>
            <a:ext cx="3168352" cy="223896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хозяин\Desktop\1613685340_33-p-fon-dlya-prezentatsii-s-ramkoi-detskii-3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1" name="Rectangle 1"/>
          <p:cNvSpPr>
            <a:spLocks noChangeArrowheads="1"/>
          </p:cNvSpPr>
          <p:nvPr/>
        </p:nvSpPr>
        <p:spPr bwMode="auto">
          <a:xfrm>
            <a:off x="755576" y="917067"/>
            <a:ext cx="7776864" cy="498598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Как выбирать</a:t>
            </a:r>
            <a:endParaRPr kumimoji="0" lang="ru-RU" sz="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детей от 2-х лет подойдут картинки, состоящие из двух-трех частей, с возрастом количество деталей должно постепенно увеличиваться. Важно помнить, что составная картинка - это именно картинка, поэтому к ее изображению нужно отнестись внимательно.  Малышам нравятся простые знакомые предметные изображения (чашка, домик, кошечка, мишка и т.д.). Постепенно можно предлагать детям усложненные картинки: мишка с шариком, котенок с мячом, дерево рядом с домиком. В общем, траектория развития изображения должна идти от простого предметного (в раннем возрасте) к сложному сюжетному (в старшем дошкольном и младшем школьном возрасте).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 стоит торопиться с увеличением числа деталей. Одной из важнейших задач раннего возраста является построение схемы объекта. Составные картинки - прекрасное средство в решении этой задачи. Например, дом, разделенный на части («крыша», «стена», «фундамент») можно «строить». Благодаря такой игре у ребенка формируются целостные представления о предмете и его частях, их расположении в пространстве. Изображение мишки, разделенного на три части, способствует построению схемы тела: вверху голова, ниже туловище с ручками, внизу ножки. Для малышей эта задача одновременно очень привлекательна и сложна. Для ее решения можно обращаться к чувственному опыту ребенка, например, играя перед зеркалом.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3034</Words>
  <Application>Microsoft Office PowerPoint</Application>
  <PresentationFormat>Экран (4:3)</PresentationFormat>
  <Paragraphs>114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хозяин</dc:creator>
  <cp:lastModifiedBy>хозяин</cp:lastModifiedBy>
  <cp:revision>16</cp:revision>
  <dcterms:created xsi:type="dcterms:W3CDTF">2023-10-26T08:24:59Z</dcterms:created>
  <dcterms:modified xsi:type="dcterms:W3CDTF">2023-10-26T10:59:36Z</dcterms:modified>
</cp:coreProperties>
</file>