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2" r:id="rId4"/>
    <p:sldId id="261" r:id="rId5"/>
    <p:sldId id="260" r:id="rId6"/>
    <p:sldId id="259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95736" y="831195"/>
            <a:ext cx="5976664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«Детский сад №5 ГО Староуткинск»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«Питание детей летом»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Подготовила: воспитатель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Пермина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Л.А. 1КК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хозяин\Desktop\1614552636_99-p-detskie-kartinki-na-belom-fone-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429000"/>
            <a:ext cx="3795242" cy="2985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115616" y="1227059"/>
            <a:ext cx="69127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 «Питание детей летом»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Летом процессы роста у детей протекают наиболее интенсивно, в связи с чем повышается потребность в белке - основном пластическом материале. Кроме того, в жаркие дни организм ребенка теряет с потом значительное количество минеральных веществ и витаминов. Для покрытия этих дополнительных затрат требуется увеличение калорийности и пищевой ценности рациона. С другой стороны, в жаркие дни у детей нередко ухудшается аппетит.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71600" y="897034"/>
            <a:ext cx="734481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Как организовать питание ребенка в летнее время?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Во-первых, калорийность питания должна быть увеличена примерно на 10-15%. С этой целью в рационе ребенка следует увеличить количество молока и молочных продуктов, в основном за счет кисломолочных напитков и творога как источников наиболее полноценного белка. 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рацион необходимо включать первые овощи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редис, раннюю капусту, репу, морковь, свеклу, свекольную ботву, свежие огурцы, позднее - помидоры, молодой картофель, а также различную свежую зелень (укроп, петрушку,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кинзу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салат, зеленый лук, чеснок, ревень, щавель, крапиву и др.).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443841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Во-вторых, необходима рациональная организация режима питания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ребенка. В жаркие летние месяцы режим питания рекомендуется изменить таким образом, чтобы обед и полдник поменялись местами. В особенно жаркое полуденное время, когда аппетит у ребенка резко снижен, ему следует предлагать легкое питание, состоящее в основном из кисломолочного напитка, булочки или хлеба и фруктов. После дневного сна отдохнувший и проголодавшийся дошкольник с удовольствием съест весь обед, состоящий из калорийных, богатых белком блюд.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99592" y="975075"/>
            <a:ext cx="72008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суточной калорийности питания ребенка может быть достигнуто за счет увеличения пищевой ценности завтрака. В него рекомендуется включать богатое белком блюдо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(мясное, рыбное, творожное, яичное)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Это также физиологически более обоснованно, т. к. после ночного сна, в прохладное утреннее время дети едят с большим аппетитом. В летнее время, кроме общепринятых четырех приемов пищи, ребенку можно предложить пятое питание в виде стакана кефира или молока перед сном. Это особенно рационально в том случае, когда ужин дается в более ранние сроки, а время укладывания ребенка на ночной сон несколько отодвигается из-за большой продолжительности светового дня.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576" y="1488579"/>
            <a:ext cx="75608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В-третьих, необходимо обращать внимание на соблюдение питьевого режима. В жаркие дни значительно повышается потребность организма в жидкости, поэтому следует всегда иметь запас свежей кипяченой воды, отвара шиповника, несладкого компота или сока.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хозяин\Desktop\1614808722_72-p-fon-dlya-teksta-detskii-sad-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27584" y="1060880"/>
            <a:ext cx="76328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Употребление сырых соков - еще один шаг к здоровью. Это источник витаминов, минеральных солей и многочисленных полезных микроэлементов. Во многих соках с мякотью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(нектарах)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много пектина, а он, как известно, обладает способностью связывать продукты гниения и брожения в кишечнике и выводить их из организма.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родители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запомните!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Морковный сок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способствует нормализации обмена веществ, улучшая процессы кроветворения и транспорта кислорода, стимулирует физическое и умственное развитие.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Свекольный сок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нормализует нервно-мышечное возбуждение при стрессах, расширяет кровеносные сосуды.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Томатный сок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нормализует работу желудка и кишечника, улучшает деятельность сердца, содержит много витамина 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Банановый сок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содержит много витамина 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Яблочный сок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укрепляет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сердечно-сосудистую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систему, нормализует обмен веществ, улучшает кроветворение.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Виноградный сок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обладает тонизирующим, бактерицидным, мочегонным, слабительным действием, способствует снижению артериального давления.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116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хозяин</cp:lastModifiedBy>
  <cp:revision>7</cp:revision>
  <dcterms:modified xsi:type="dcterms:W3CDTF">2022-05-07T07:08:40Z</dcterms:modified>
</cp:coreProperties>
</file>